
<file path=[Content_Types].xml><?xml version="1.0" encoding="utf-8"?>
<Types xmlns="http://schemas.openxmlformats.org/package/2006/content-types"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3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1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20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14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  <Override ContentType="application/vnd.openxmlformats-officedocument.theme+xml" PartName="/ppt/theme/theme4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autoCompressPictures="0" strictFirstAndLastChars="0" saveSubsetFonts="1">
  <p:sldMasterIdLst>
    <p:sldMasterId id="2147483679" r:id="rId4"/>
    <p:sldMasterId id="2147483680" r:id="rId5"/>
    <p:sldMasterId id="2147483681" r:id="rId6"/>
  </p:sldMasterIdLst>
  <p:notesMasterIdLst>
    <p:notesMasterId r:id="rId7"/>
  </p:notesMasterIdLst>
  <p:sldIdLst>
    <p:sldId id="256" r:id="rId8"/>
    <p:sldId id="257" r:id="rId9"/>
    <p:sldId id="258" r:id="rId10"/>
    <p:sldId id="259" r:id="rId11"/>
    <p:sldId id="260" r:id="rId12"/>
    <p:sldId id="261" r:id="rId13"/>
    <p:sldId id="262" r:id="rId14"/>
    <p:sldId id="263" r:id="rId15"/>
    <p:sldId id="264" r:id="rId16"/>
    <p:sldId id="265" r:id="rId17"/>
    <p:sldId id="266" r:id="rId18"/>
    <p:sldId id="267" r:id="rId19"/>
    <p:sldId id="268" r:id="rId20"/>
    <p:sldId id="269" r:id="rId21"/>
    <p:sldId id="270" r:id="rId22"/>
    <p:sldId id="271" r:id="rId23"/>
    <p:sldId id="272" r:id="rId24"/>
    <p:sldId id="273" r:id="rId25"/>
    <p:sldId id="274" r:id="rId26"/>
    <p:sldId id="275" r:id="rId27"/>
  </p:sldIdLst>
  <p:sldSz cy="5143500" cx="9144000"/>
  <p:notesSz cx="6858000" cy="9144000"/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/>
</file>

<file path=ppt/tableStyles.xml><?xml version="1.0" encoding="utf-8"?>
<a:tblStyleLst xmlns:a="http://schemas.openxmlformats.org/drawingml/2006/main" xmlns:r="http://schemas.openxmlformats.org/officeDocument/2006/relationships" def="{6A54DC88-F194-4F61-BD43-37ED5775CCA3}">
  <a:tblStyle styleId="{6A54DC88-F194-4F61-BD43-37ED5775CCA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20" Type="http://schemas.openxmlformats.org/officeDocument/2006/relationships/slide" Target="slides/slide13.xml"/><Relationship Id="rId22" Type="http://schemas.openxmlformats.org/officeDocument/2006/relationships/slide" Target="slides/slide15.xml"/><Relationship Id="rId21" Type="http://schemas.openxmlformats.org/officeDocument/2006/relationships/slide" Target="slides/slide14.xml"/><Relationship Id="rId24" Type="http://schemas.openxmlformats.org/officeDocument/2006/relationships/slide" Target="slides/slide17.xml"/><Relationship Id="rId23" Type="http://schemas.openxmlformats.org/officeDocument/2006/relationships/slide" Target="slides/slide16.xml"/><Relationship Id="rId1" Type="http://schemas.openxmlformats.org/officeDocument/2006/relationships/theme" Target="theme/theme3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26" Type="http://schemas.openxmlformats.org/officeDocument/2006/relationships/slide" Target="slides/slide19.xml"/><Relationship Id="rId25" Type="http://schemas.openxmlformats.org/officeDocument/2006/relationships/slide" Target="slides/slide18.xml"/><Relationship Id="rId27" Type="http://schemas.openxmlformats.org/officeDocument/2006/relationships/slide" Target="slides/slide20.xml"/><Relationship Id="rId5" Type="http://schemas.openxmlformats.org/officeDocument/2006/relationships/slideMaster" Target="slideMasters/slideMaster2.xml"/><Relationship Id="rId6" Type="http://schemas.openxmlformats.org/officeDocument/2006/relationships/slideMaster" Target="slideMasters/slideMaster3.xml"/><Relationship Id="rId7" Type="http://schemas.openxmlformats.org/officeDocument/2006/relationships/notesMaster" Target="notesMasters/notesMaster1.xml"/><Relationship Id="rId8" Type="http://schemas.openxmlformats.org/officeDocument/2006/relationships/slide" Target="slides/slide1.xml"/><Relationship Id="rId11" Type="http://schemas.openxmlformats.org/officeDocument/2006/relationships/slide" Target="slides/slide4.xml"/><Relationship Id="rId10" Type="http://schemas.openxmlformats.org/officeDocument/2006/relationships/slide" Target="slides/slide3.xml"/><Relationship Id="rId13" Type="http://schemas.openxmlformats.org/officeDocument/2006/relationships/slide" Target="slides/slide6.xml"/><Relationship Id="rId12" Type="http://schemas.openxmlformats.org/officeDocument/2006/relationships/slide" Target="slides/slide5.xml"/><Relationship Id="rId15" Type="http://schemas.openxmlformats.org/officeDocument/2006/relationships/slide" Target="slides/slide8.xml"/><Relationship Id="rId14" Type="http://schemas.openxmlformats.org/officeDocument/2006/relationships/slide" Target="slides/slide7.xml"/><Relationship Id="rId17" Type="http://schemas.openxmlformats.org/officeDocument/2006/relationships/slide" Target="slides/slide10.xml"/><Relationship Id="rId16" Type="http://schemas.openxmlformats.org/officeDocument/2006/relationships/slide" Target="slides/slide9.xml"/><Relationship Id="rId19" Type="http://schemas.openxmlformats.org/officeDocument/2006/relationships/slide" Target="slides/slide12.xml"/><Relationship Id="rId18" Type="http://schemas.openxmlformats.org/officeDocument/2006/relationships/slide" Target="slides/slide11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1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/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indent="-317500" lvl="1" marL="9144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indent="-317500" lvl="2" marL="13716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indent="-317500" lvl="3" marL="18288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indent="-317500" lvl="4" marL="22860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indent="-317500" lvl="5" marL="27432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indent="-317500" lvl="6" marL="32004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indent="-317500" lvl="7" marL="36576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indent="-317500" lvl="8" marL="41148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64" name="Shape 10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5" name="Google Shape;1065;g1ca19725a6_0_0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6" name="Google Shape;1066;g1ca19725a6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Remind the lab assistants to ask for the students’ names. </a:t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30" name="Shape 1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1" name="Google Shape;1131;g425a40807b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32" name="Google Shape;1132;g425a40807b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Noise is just a vector that gets added on to our sensor reading</a:t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41" name="Shape 1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2" name="Google Shape;1142;g3f4a7e038b_2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43" name="Google Shape;1143;g3f4a7e038b_2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Say:</a:t>
            </a:r>
            <a:endParaRPr sz="1400">
              <a:solidFill>
                <a:schemeClr val="dk1"/>
              </a:solidFill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chemeClr val="dk1"/>
                </a:solidFill>
              </a:rPr>
              <a:t>Noise is usually small random values that arise from physical effects you will see later on and in other classes</a:t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55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6" name="Google Shape;1156;g3f4a7e038b_3_5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7" name="Google Shape;1157;g3f4a7e038b_3_5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Explain here that what’s actually happening is your sensor readings are the Hi you expect, but also with this additional term that causes variations you don’t want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 start with the image, and now there’s a noise vector added to give us our new sensor readings</a:t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73" name="Shape 11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4" name="Google Shape;1174;g275a37b403_0_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75" name="Google Shape;1175;g275a37b403_0_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 want this term to be as small as possible  (closer to 0, the more perfect image we have)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But what does it mean to blow up? How can that happen?</a:t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83" name="Shape 1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" name="Google Shape;1184;g3f4a7e038b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5" name="Google Shape;1185;g3f4a7e038b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How? What’s the link here? How do we even analyze this? Let’s go over some basic facts we know.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Remind them that Av = lambda * v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The inverse eigenvalues is something you should have seen or will see in discussion</a:t>
            </a:r>
            <a:endParaRPr/>
          </a:p>
          <a:p>
            <a:pPr indent="-317500" lvl="0" marL="457200" rtl="0" algn="l">
              <a:spcBef>
                <a:spcPts val="0"/>
              </a:spcBef>
              <a:spcAft>
                <a:spcPts val="0"/>
              </a:spcAft>
              <a:buSzPts val="1400"/>
              <a:buChar char="●"/>
            </a:pPr>
            <a:r>
              <a:rPr lang="en"/>
              <a:t>Take it on faith that the independent eigenvector claim is true if you haven’t seen it</a:t>
            </a:r>
            <a:endParaRPr/>
          </a:p>
          <a:p>
            <a:pPr indent="-317500" lvl="1" marL="914400" rtl="0" algn="l">
              <a:spcBef>
                <a:spcPts val="0"/>
              </a:spcBef>
              <a:spcAft>
                <a:spcPts val="0"/>
              </a:spcAft>
              <a:buSzPts val="1400"/>
              <a:buChar char="○"/>
            </a:pPr>
            <a:r>
              <a:rPr lang="en"/>
              <a:t>Assumption comes from that H is diagonalizable</a:t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91" name="Shape 1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2" name="Google Shape;1192;g3f4a7e038b_2_2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3" name="Google Shape;1193;g3f4a7e038b_2_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02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g3f4a7e038b_3_58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4" name="Google Shape;1204;g3f4a7e038b_3_58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Answers: Large eigenvalues.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Good H = invertible with large eigenvalues so noise is not amplified</a:t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12" name="Shape 1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3" name="Google Shape;1213;g275a37b403_0_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4" name="Google Shape;1214;g275a37b403_0_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We’ll take a look at this in the lab</a:t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20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" name="Google Shape;1221;g275a37b403_0_2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2" name="Google Shape;1222;g275a37b403_0_2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We will also look at this matrix, and compare it to the random case. Both are invertible </a:t>
            </a:r>
            <a:r>
              <a:rPr lang="en"/>
              <a:t>multi pixel</a:t>
            </a:r>
            <a:r>
              <a:rPr lang="en"/>
              <a:t> scanning matrices, but one is clearly better.</a:t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27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" name="Google Shape;1228;g1c9f1ee6e4_0_12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9" name="Google Shape;1229;g1c9f1ee6e4_0_1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70" name="Shape 1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1" name="Google Shape;1071;g1c9f1ee6e4_0_525:notes"/>
          <p:cNvSpPr/>
          <p:nvPr>
            <p:ph idx="2" type="sldImg"/>
          </p:nvPr>
        </p:nvSpPr>
        <p:spPr>
          <a:xfrm>
            <a:off x="381175" y="685800"/>
            <a:ext cx="60963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2" name="Google Shape;1072;g1c9f1ee6e4_0_52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234" name="Shape 1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5" name="Google Shape;1235;g4cb9c3acdd_2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" name="Google Shape;1236;g4cb9c3acdd_2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76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7" name="Google Shape;1077;g1c9f1ee6e4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8" name="Google Shape;1078;g1c9f1ee6e4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83" name="Shape 10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" name="Google Shape;1084;g3f4a7e038b_3_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5" name="Google Shape;1085;g3f4a7e038b_3_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097" name="Shape 10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Google Shape;1098;g3f4a7e038b_3_52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9" name="Google Shape;1099;g3f4a7e038b_3_52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Answers: Multiply by H^-1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And must be invertible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05" name="Shape 1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6" name="Google Shape;1106;g3f4a7e038b_3_5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07" name="Google Shape;1107;g3f4a7e038b_3_5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1st is rhetorical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2nd: Say the data is gone, we have no way to recover, unless we change our method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11" name="Shape 1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" name="Google Shape;1112;g1c9f1ee6e4_0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3" name="Google Shape;1113;g1c9f1ee6e4_0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Note that nothing has changed. We still have s = Hi and we just need H to be invertible.</a:t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18" name="Shape 1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9" name="Google Shape;1119;g425a407ec8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0" name="Google Shape;1120;g425a407ec8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If you have two good measurements, the average will be good.</a:t>
            </a:r>
            <a:br>
              <a:rPr lang="en"/>
            </a:br>
            <a:r>
              <a:rPr lang="en"/>
              <a:t>If one is bad, then you will get something better than just that one bad one.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Emphasize that it </a:t>
            </a:r>
            <a:r>
              <a:rPr b="1" lang="en"/>
              <a:t>does not</a:t>
            </a:r>
            <a:r>
              <a:rPr b="1" lang="en"/>
              <a:t> solve our problems</a:t>
            </a:r>
            <a:r>
              <a:rPr lang="en"/>
              <a:t>, it makes it better</a:t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showMasterPhAnim="0" showMasterSp="0">
  <p:cSld>
    <p:spTree>
      <p:nvGrpSpPr>
        <p:cNvPr id="1124" name="Shape 1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5" name="Google Shape;1125;g275a37b403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6" name="Google Shape;1126;g275a37b403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Briefly</a:t>
            </a:r>
            <a:r>
              <a:rPr lang="en"/>
              <a:t> describe what SNR is: it’s a measure of how distinct our desired data is relative to unwanted noise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All rhetorical questions, go fairly quick here</a:t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slide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/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1" name="Google Shape;11;p2"/>
          <p:cNvSpPr txBox="1"/>
          <p:nvPr>
            <p:ph idx="1" type="subTitle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sp>
        <p:nvSpPr>
          <p:cNvPr id="12" name="Google Shape;12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ig number">
  <p:cSld name="BIG_NUMBER">
    <p:spTree>
      <p:nvGrpSpPr>
        <p:cNvPr id="44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/>
          <p:nvPr>
            <p:ph idx="1" type="body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42900" lvl="0" marL="4572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7" name="Google Shape;47;p1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" type="blank">
  <p:cSld name="BLANK">
    <p:spTree>
      <p:nvGrpSpPr>
        <p:cNvPr id="48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" type="title">
  <p:cSld name="TITLE">
    <p:spTree>
      <p:nvGrpSpPr>
        <p:cNvPr id="205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14"/>
          <p:cNvSpPr txBox="1"/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/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207" name="Google Shape;207;p14"/>
          <p:cNvSpPr/>
          <p:nvPr/>
        </p:nvSpPr>
        <p:spPr>
          <a:xfrm>
            <a:off x="723692" y="4220091"/>
            <a:ext cx="794875" cy="985737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14"/>
          <p:cNvSpPr/>
          <p:nvPr/>
        </p:nvSpPr>
        <p:spPr>
          <a:xfrm>
            <a:off x="-58319" y="3053287"/>
            <a:ext cx="782014" cy="890356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14"/>
          <p:cNvSpPr/>
          <p:nvPr/>
        </p:nvSpPr>
        <p:spPr>
          <a:xfrm>
            <a:off x="4025101" y="3422420"/>
            <a:ext cx="370865" cy="809588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14"/>
          <p:cNvSpPr/>
          <p:nvPr/>
        </p:nvSpPr>
        <p:spPr>
          <a:xfrm>
            <a:off x="3078045" y="3128354"/>
            <a:ext cx="730671" cy="895811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14"/>
          <p:cNvSpPr/>
          <p:nvPr/>
        </p:nvSpPr>
        <p:spPr>
          <a:xfrm>
            <a:off x="5401648" y="3285712"/>
            <a:ext cx="805934" cy="75083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14"/>
          <p:cNvSpPr/>
          <p:nvPr/>
        </p:nvSpPr>
        <p:spPr>
          <a:xfrm>
            <a:off x="8364459" y="3346843"/>
            <a:ext cx="873792" cy="600260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14"/>
          <p:cNvSpPr/>
          <p:nvPr/>
        </p:nvSpPr>
        <p:spPr>
          <a:xfrm>
            <a:off x="4551116" y="3125540"/>
            <a:ext cx="657208" cy="679227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14"/>
          <p:cNvSpPr/>
          <p:nvPr/>
        </p:nvSpPr>
        <p:spPr>
          <a:xfrm>
            <a:off x="4419881" y="3994834"/>
            <a:ext cx="919681" cy="950908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14"/>
          <p:cNvSpPr/>
          <p:nvPr/>
        </p:nvSpPr>
        <p:spPr>
          <a:xfrm>
            <a:off x="2644912" y="4036538"/>
            <a:ext cx="890356" cy="706800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14"/>
          <p:cNvSpPr/>
          <p:nvPr/>
        </p:nvSpPr>
        <p:spPr>
          <a:xfrm>
            <a:off x="2116542" y="3186156"/>
            <a:ext cx="829755" cy="780163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14"/>
          <p:cNvSpPr/>
          <p:nvPr/>
        </p:nvSpPr>
        <p:spPr>
          <a:xfrm>
            <a:off x="1347361" y="3186147"/>
            <a:ext cx="599146" cy="706813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14"/>
          <p:cNvSpPr/>
          <p:nvPr/>
        </p:nvSpPr>
        <p:spPr>
          <a:xfrm>
            <a:off x="2681615" y="4813558"/>
            <a:ext cx="816944" cy="313967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14"/>
          <p:cNvSpPr/>
          <p:nvPr/>
        </p:nvSpPr>
        <p:spPr>
          <a:xfrm>
            <a:off x="7146421" y="4508764"/>
            <a:ext cx="1040884" cy="730621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14"/>
          <p:cNvSpPr/>
          <p:nvPr/>
        </p:nvSpPr>
        <p:spPr>
          <a:xfrm>
            <a:off x="7146430" y="3104432"/>
            <a:ext cx="684732" cy="721463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14"/>
          <p:cNvSpPr/>
          <p:nvPr/>
        </p:nvSpPr>
        <p:spPr>
          <a:xfrm>
            <a:off x="5262207" y="4729516"/>
            <a:ext cx="525046" cy="372666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14"/>
          <p:cNvSpPr/>
          <p:nvPr/>
        </p:nvSpPr>
        <p:spPr>
          <a:xfrm>
            <a:off x="8376372" y="4729061"/>
            <a:ext cx="508532" cy="324976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14"/>
          <p:cNvSpPr/>
          <p:nvPr/>
        </p:nvSpPr>
        <p:spPr>
          <a:xfrm>
            <a:off x="3808716" y="4429326"/>
            <a:ext cx="570935" cy="567282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14"/>
          <p:cNvSpPr/>
          <p:nvPr/>
        </p:nvSpPr>
        <p:spPr>
          <a:xfrm>
            <a:off x="7975391" y="3053272"/>
            <a:ext cx="541560" cy="67927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14"/>
          <p:cNvSpPr/>
          <p:nvPr/>
        </p:nvSpPr>
        <p:spPr>
          <a:xfrm>
            <a:off x="1570785" y="4028295"/>
            <a:ext cx="734324" cy="723314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14"/>
          <p:cNvSpPr/>
          <p:nvPr/>
        </p:nvSpPr>
        <p:spPr>
          <a:xfrm>
            <a:off x="247060" y="4094875"/>
            <a:ext cx="275434" cy="244207"/>
          </a:xfrm>
          <a:custGeom>
            <a:rect b="b" l="l" r="r" t="t"/>
            <a:pathLst>
              <a:path extrusionOk="0" h="4880" w="5504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14"/>
          <p:cNvSpPr/>
          <p:nvPr/>
        </p:nvSpPr>
        <p:spPr>
          <a:xfrm>
            <a:off x="8516944" y="4082884"/>
            <a:ext cx="690236" cy="510383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14"/>
          <p:cNvSpPr/>
          <p:nvPr/>
        </p:nvSpPr>
        <p:spPr>
          <a:xfrm>
            <a:off x="859713" y="3417443"/>
            <a:ext cx="317620" cy="659010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14"/>
          <p:cNvSpPr/>
          <p:nvPr/>
        </p:nvSpPr>
        <p:spPr>
          <a:xfrm rot="1920742">
            <a:off x="5707038" y="4213989"/>
            <a:ext cx="884797" cy="750834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14"/>
          <p:cNvSpPr/>
          <p:nvPr/>
        </p:nvSpPr>
        <p:spPr>
          <a:xfrm rot="-3496844">
            <a:off x="115839" y="4509560"/>
            <a:ext cx="537852" cy="464440"/>
          </a:xfrm>
          <a:custGeom>
            <a:rect b="b" l="l" r="r" t="t"/>
            <a:pathLst>
              <a:path extrusionOk="0" h="9281" w="10748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14"/>
          <p:cNvSpPr/>
          <p:nvPr/>
        </p:nvSpPr>
        <p:spPr>
          <a:xfrm>
            <a:off x="7518184" y="3966329"/>
            <a:ext cx="846269" cy="598458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14"/>
          <p:cNvSpPr/>
          <p:nvPr/>
        </p:nvSpPr>
        <p:spPr>
          <a:xfrm rot="-5400000">
            <a:off x="6496794" y="3021440"/>
            <a:ext cx="493819" cy="63153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14"/>
          <p:cNvSpPr/>
          <p:nvPr/>
        </p:nvSpPr>
        <p:spPr>
          <a:xfrm>
            <a:off x="6453205" y="3705907"/>
            <a:ext cx="666366" cy="752689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14"/>
          <p:cNvSpPr/>
          <p:nvPr/>
        </p:nvSpPr>
        <p:spPr>
          <a:xfrm>
            <a:off x="1866011" y="4742879"/>
            <a:ext cx="681078" cy="455287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14"/>
          <p:cNvSpPr/>
          <p:nvPr/>
        </p:nvSpPr>
        <p:spPr>
          <a:xfrm>
            <a:off x="6669805" y="4614395"/>
            <a:ext cx="308462" cy="330481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ubtitle">
  <p:cSld name="TITLE_1">
    <p:spTree>
      <p:nvGrpSpPr>
        <p:cNvPr id="236" name="Shape 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" name="Google Shape;237;p15"/>
          <p:cNvSpPr txBox="1"/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9pPr>
          </a:lstStyle>
          <a:p/>
        </p:txBody>
      </p:sp>
      <p:sp>
        <p:nvSpPr>
          <p:cNvPr id="238" name="Google Shape;238;p15"/>
          <p:cNvSpPr txBox="1"/>
          <p:nvPr>
            <p:ph idx="1" type="subTitle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239" name="Google Shape;239;p15"/>
          <p:cNvSpPr/>
          <p:nvPr/>
        </p:nvSpPr>
        <p:spPr>
          <a:xfrm>
            <a:off x="4412080" y="4661638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15"/>
          <p:cNvSpPr/>
          <p:nvPr/>
        </p:nvSpPr>
        <p:spPr>
          <a:xfrm>
            <a:off x="3968826" y="4000288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15"/>
          <p:cNvSpPr/>
          <p:nvPr/>
        </p:nvSpPr>
        <p:spPr>
          <a:xfrm>
            <a:off x="6283364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15"/>
          <p:cNvSpPr/>
          <p:nvPr/>
        </p:nvSpPr>
        <p:spPr>
          <a:xfrm>
            <a:off x="57465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15"/>
          <p:cNvSpPr/>
          <p:nvPr/>
        </p:nvSpPr>
        <p:spPr>
          <a:xfrm>
            <a:off x="70636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15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15"/>
          <p:cNvSpPr/>
          <p:nvPr/>
        </p:nvSpPr>
        <p:spPr>
          <a:xfrm>
            <a:off x="65815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6" name="Google Shape;246;p15"/>
          <p:cNvSpPr/>
          <p:nvPr/>
        </p:nvSpPr>
        <p:spPr>
          <a:xfrm>
            <a:off x="65071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7" name="Google Shape;247;p15"/>
          <p:cNvSpPr/>
          <p:nvPr/>
        </p:nvSpPr>
        <p:spPr>
          <a:xfrm>
            <a:off x="55010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8" name="Google Shape;248;p15"/>
          <p:cNvSpPr/>
          <p:nvPr/>
        </p:nvSpPr>
        <p:spPr>
          <a:xfrm>
            <a:off x="52015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15"/>
          <p:cNvSpPr/>
          <p:nvPr/>
        </p:nvSpPr>
        <p:spPr>
          <a:xfrm>
            <a:off x="4765584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15"/>
          <p:cNvSpPr/>
          <p:nvPr/>
        </p:nvSpPr>
        <p:spPr>
          <a:xfrm>
            <a:off x="55218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15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15"/>
          <p:cNvSpPr/>
          <p:nvPr/>
        </p:nvSpPr>
        <p:spPr>
          <a:xfrm>
            <a:off x="8052577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15"/>
          <p:cNvSpPr/>
          <p:nvPr/>
        </p:nvSpPr>
        <p:spPr>
          <a:xfrm>
            <a:off x="6984573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15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15"/>
          <p:cNvSpPr/>
          <p:nvPr/>
        </p:nvSpPr>
        <p:spPr>
          <a:xfrm>
            <a:off x="61607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15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15"/>
          <p:cNvSpPr/>
          <p:nvPr/>
        </p:nvSpPr>
        <p:spPr>
          <a:xfrm>
            <a:off x="48922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15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15"/>
          <p:cNvSpPr/>
          <p:nvPr/>
        </p:nvSpPr>
        <p:spPr>
          <a:xfrm>
            <a:off x="4489179" y="4206693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15"/>
          <p:cNvSpPr/>
          <p:nvPr/>
        </p:nvSpPr>
        <p:spPr>
          <a:xfrm rot="1920548">
            <a:off x="7236726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15"/>
          <p:cNvSpPr/>
          <p:nvPr/>
        </p:nvSpPr>
        <p:spPr>
          <a:xfrm>
            <a:off x="82632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15"/>
          <p:cNvSpPr/>
          <p:nvPr/>
        </p:nvSpPr>
        <p:spPr>
          <a:xfrm rot="-5400000">
            <a:off x="76843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15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15"/>
          <p:cNvSpPr/>
          <p:nvPr/>
        </p:nvSpPr>
        <p:spPr>
          <a:xfrm>
            <a:off x="50595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15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15"/>
          <p:cNvSpPr/>
          <p:nvPr/>
        </p:nvSpPr>
        <p:spPr>
          <a:xfrm>
            <a:off x="1482765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15"/>
          <p:cNvSpPr/>
          <p:nvPr/>
        </p:nvSpPr>
        <p:spPr>
          <a:xfrm>
            <a:off x="9459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15"/>
          <p:cNvSpPr/>
          <p:nvPr/>
        </p:nvSpPr>
        <p:spPr>
          <a:xfrm>
            <a:off x="22630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15"/>
          <p:cNvSpPr/>
          <p:nvPr/>
        </p:nvSpPr>
        <p:spPr>
          <a:xfrm>
            <a:off x="17809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15"/>
          <p:cNvSpPr/>
          <p:nvPr/>
        </p:nvSpPr>
        <p:spPr>
          <a:xfrm>
            <a:off x="17065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15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15"/>
          <p:cNvSpPr/>
          <p:nvPr/>
        </p:nvSpPr>
        <p:spPr>
          <a:xfrm>
            <a:off x="4009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15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15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15"/>
          <p:cNvSpPr/>
          <p:nvPr/>
        </p:nvSpPr>
        <p:spPr>
          <a:xfrm>
            <a:off x="32519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15"/>
          <p:cNvSpPr/>
          <p:nvPr/>
        </p:nvSpPr>
        <p:spPr>
          <a:xfrm>
            <a:off x="3251978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15"/>
          <p:cNvSpPr/>
          <p:nvPr/>
        </p:nvSpPr>
        <p:spPr>
          <a:xfrm>
            <a:off x="2183974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15"/>
          <p:cNvSpPr/>
          <p:nvPr/>
        </p:nvSpPr>
        <p:spPr>
          <a:xfrm>
            <a:off x="39491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15"/>
          <p:cNvSpPr/>
          <p:nvPr/>
        </p:nvSpPr>
        <p:spPr>
          <a:xfrm>
            <a:off x="13601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15"/>
          <p:cNvSpPr/>
          <p:nvPr/>
        </p:nvSpPr>
        <p:spPr>
          <a:xfrm>
            <a:off x="37218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15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15"/>
          <p:cNvSpPr/>
          <p:nvPr/>
        </p:nvSpPr>
        <p:spPr>
          <a:xfrm>
            <a:off x="40288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15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15"/>
          <p:cNvSpPr/>
          <p:nvPr/>
        </p:nvSpPr>
        <p:spPr>
          <a:xfrm rot="1920548">
            <a:off x="2436125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15"/>
          <p:cNvSpPr/>
          <p:nvPr/>
        </p:nvSpPr>
        <p:spPr>
          <a:xfrm>
            <a:off x="34626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15"/>
          <p:cNvSpPr/>
          <p:nvPr/>
        </p:nvSpPr>
        <p:spPr>
          <a:xfrm rot="-5400000">
            <a:off x="28837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15"/>
          <p:cNvSpPr/>
          <p:nvPr/>
        </p:nvSpPr>
        <p:spPr>
          <a:xfrm>
            <a:off x="28590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15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15"/>
          <p:cNvSpPr/>
          <p:nvPr/>
        </p:nvSpPr>
        <p:spPr>
          <a:xfrm>
            <a:off x="29818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Quote">
  <p:cSld name="TITLE_1_1">
    <p:spTree>
      <p:nvGrpSpPr>
        <p:cNvPr id="290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16"/>
          <p:cNvSpPr txBox="1"/>
          <p:nvPr>
            <p:ph idx="1" type="body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anchorCtr="0" anchor="ctr" bIns="91425" lIns="91425" spcFirstLastPara="1" rIns="91425" wrap="square" tIns="91425"/>
          <a:lstStyle>
            <a:lvl1pPr indent="-387350" lvl="0" marL="457200" rtl="0" algn="ctr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1pPr>
            <a:lvl2pPr indent="-387350" lvl="1" marL="914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2pPr>
            <a:lvl3pPr indent="-387350" lvl="2" marL="1371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3pPr>
            <a:lvl4pPr indent="-387350" lvl="3" marL="18288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4pPr>
            <a:lvl5pPr indent="-387350" lvl="4" marL="22860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5pPr>
            <a:lvl6pPr indent="-387350" lvl="5" marL="27432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6pPr>
            <a:lvl7pPr indent="-387350" lvl="6" marL="3200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7pPr>
            <a:lvl8pPr indent="-387350" lvl="7" marL="3657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8pPr>
            <a:lvl9pPr indent="-387350" lvl="8" marL="41148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292" name="Google Shape;292;p16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93" name="Google Shape;293;p16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94" name="Google Shape;294;p16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95" name="Google Shape;295;p16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96" name="Google Shape;296;p16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97" name="Google Shape;297;p16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98" name="Google Shape;298;p16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299" name="Google Shape;299;p16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00" name="Google Shape;300;p16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01" name="Google Shape;301;p16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02" name="Google Shape;302;p16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03" name="Google Shape;303;p16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04" name="Google Shape;304;p16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05" name="Google Shape;305;p16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06" name="Google Shape;306;p16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07" name="Google Shape;307;p16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08" name="Google Shape;308;p16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09" name="Google Shape;309;p16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10" name="Google Shape;310;p16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11" name="Google Shape;311;p16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12" name="Google Shape;312;p16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13" name="Google Shape;313;p16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14" name="Google Shape;314;p16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15" name="Google Shape;315;p16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16" name="Google Shape;316;p16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17" name="Google Shape;317;p16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18" name="Google Shape;318;p16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19" name="Google Shape;319;p16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20" name="Google Shape;320;p16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21" name="Google Shape;321;p16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22" name="Google Shape;322;p16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23" name="Google Shape;323;p16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24" name="Google Shape;324;p16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25" name="Google Shape;325;p16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26" name="Google Shape;326;p16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27" name="Google Shape;327;p16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28" name="Google Shape;328;p16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29" name="Google Shape;329;p16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30" name="Google Shape;330;p16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31" name="Google Shape;331;p16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332" name="Google Shape;332;p16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1 column" type="tx">
  <p:cSld name="TITLE_AND_BODY">
    <p:spTree>
      <p:nvGrpSpPr>
        <p:cNvPr id="333" name="Shape 3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" name="Google Shape;334;p17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335" name="Google Shape;335;p17"/>
          <p:cNvSpPr txBox="1"/>
          <p:nvPr>
            <p:ph idx="1" type="body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87350" lvl="0" marL="457200" rtl="0">
              <a:spcBef>
                <a:spcPts val="600"/>
              </a:spcBef>
              <a:spcAft>
                <a:spcPts val="0"/>
              </a:spcAft>
              <a:buSzPts val="2500"/>
              <a:buChar char="●"/>
              <a:defRPr sz="2500"/>
            </a:lvl1pPr>
            <a:lvl2pPr indent="-355600" lvl="1" marL="9144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336" name="Google Shape;336;p1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7" name="Google Shape;337;p17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38" name="Google Shape;338;p17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39" name="Google Shape;339;p17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40" name="Google Shape;340;p17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41" name="Google Shape;341;p17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42" name="Google Shape;342;p17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43" name="Google Shape;343;p17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44" name="Google Shape;344;p17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45" name="Google Shape;345;p17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46" name="Google Shape;346;p17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47" name="Google Shape;347;p17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48" name="Google Shape;348;p17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49" name="Google Shape;349;p17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50" name="Google Shape;350;p17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51" name="Google Shape;351;p17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52" name="Google Shape;352;p17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53" name="Google Shape;353;p17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54" name="Google Shape;354;p17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55" name="Google Shape;355;p17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56" name="Google Shape;356;p17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57" name="Google Shape;357;p17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58" name="Google Shape;358;p17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59" name="Google Shape;359;p17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60" name="Google Shape;360;p17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61" name="Google Shape;361;p17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62" name="Google Shape;362;p17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63" name="Google Shape;363;p17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64" name="Google Shape;364;p17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65" name="Google Shape;365;p17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66" name="Google Shape;366;p1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2 columns" type="twoColTx">
  <p:cSld name="TITLE_AND_TWO_COLUMNS">
    <p:spTree>
      <p:nvGrpSpPr>
        <p:cNvPr id="367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18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369" name="Google Shape;369;p18"/>
          <p:cNvSpPr txBox="1"/>
          <p:nvPr>
            <p:ph idx="1" type="body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68300" lvl="0" marL="457200" rtl="0">
              <a:spcBef>
                <a:spcPts val="600"/>
              </a:spcBef>
              <a:spcAft>
                <a:spcPts val="0"/>
              </a:spcAft>
              <a:buSzPts val="2200"/>
              <a:buChar char="●"/>
              <a:defRPr sz="2200"/>
            </a:lvl1pPr>
            <a:lvl2pPr indent="-368300" lvl="1" marL="9144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indent="-368300" lvl="2" marL="13716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370" name="Google Shape;370;p18"/>
          <p:cNvSpPr txBox="1"/>
          <p:nvPr>
            <p:ph idx="2" type="body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68300" lvl="0" marL="457200" rtl="0">
              <a:spcBef>
                <a:spcPts val="600"/>
              </a:spcBef>
              <a:spcAft>
                <a:spcPts val="0"/>
              </a:spcAft>
              <a:buSzPts val="2200"/>
              <a:buChar char="●"/>
              <a:defRPr sz="2200"/>
            </a:lvl1pPr>
            <a:lvl2pPr indent="-368300" lvl="1" marL="9144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indent="-368300" lvl="2" marL="13716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grpSp>
        <p:nvGrpSpPr>
          <p:cNvPr id="371" name="Google Shape;371;p1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72" name="Google Shape;372;p18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18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18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18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18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18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18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18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18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18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18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18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18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18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18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18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18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18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18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18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18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18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18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18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18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18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18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18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18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401" name="Google Shape;401;p1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3 columns">
  <p:cSld name="TITLE_AND_TWO_COLUMNS_1">
    <p:spTree>
      <p:nvGrpSpPr>
        <p:cNvPr id="402" name="Shape 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3" name="Google Shape;403;p19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404" name="Google Shape;404;p19"/>
          <p:cNvSpPr txBox="1"/>
          <p:nvPr>
            <p:ph idx="1" type="body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405" name="Google Shape;405;p19"/>
          <p:cNvSpPr txBox="1"/>
          <p:nvPr>
            <p:ph idx="2" type="body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406" name="Google Shape;406;p19"/>
          <p:cNvSpPr txBox="1"/>
          <p:nvPr>
            <p:ph idx="3" type="body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407" name="Google Shape;407;p1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8" name="Google Shape;408;p19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19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19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19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19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19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19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19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19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19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19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19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19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19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19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19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19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19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19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19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19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19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19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19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19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19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19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19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19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437" name="Google Shape;437;p1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only" type="titleOnly">
  <p:cSld name="TITLE_ONLY">
    <p:spTree>
      <p:nvGrpSpPr>
        <p:cNvPr id="438" name="Shape 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9" name="Google Shape;439;p20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grpSp>
        <p:nvGrpSpPr>
          <p:cNvPr id="440" name="Google Shape;440;p2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41" name="Google Shape;441;p20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0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0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0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0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0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0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0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0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0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0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20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20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0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0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0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0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0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0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0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0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0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0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0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0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0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0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0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0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470" name="Google Shape;470;p2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aption">
  <p:cSld name="CAPTION_ONLY">
    <p:spTree>
      <p:nvGrpSpPr>
        <p:cNvPr id="47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21"/>
          <p:cNvSpPr txBox="1"/>
          <p:nvPr>
            <p:ph idx="1" type="body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228600" lvl="0" marL="457200" rtl="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/>
        </p:txBody>
      </p:sp>
      <p:sp>
        <p:nvSpPr>
          <p:cNvPr id="473" name="Google Shape;473;p21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21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21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6" name="Google Shape;476;p21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7" name="Google Shape;477;p21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21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21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21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21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21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21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21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21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21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21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21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21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21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21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21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21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21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21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21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21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21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21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21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21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21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21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21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21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21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21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21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21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21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21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21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21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ection header" type="secHead">
  <p:cSld name="SECTION_HEADER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/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/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" name="Google Shape;15;p3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" type="blank">
  <p:cSld name="BLANK">
    <p:spTree>
      <p:nvGrpSpPr>
        <p:cNvPr id="514" name="Shape 5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5" name="Google Shape;515;p22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22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22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22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19" name="Google Shape;519;p22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20" name="Google Shape;520;p22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21" name="Google Shape;521;p22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22" name="Google Shape;522;p22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23" name="Google Shape;523;p22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24" name="Google Shape;524;p22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25" name="Google Shape;525;p22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26" name="Google Shape;526;p22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27" name="Google Shape;527;p22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28" name="Google Shape;528;p22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29" name="Google Shape;529;p22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30" name="Google Shape;530;p22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31" name="Google Shape;531;p22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32" name="Google Shape;532;p22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33" name="Google Shape;533;p22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34" name="Google Shape;534;p22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35" name="Google Shape;535;p22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36" name="Google Shape;536;p22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37" name="Google Shape;537;p22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38" name="Google Shape;538;p22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39" name="Google Shape;539;p22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40" name="Google Shape;540;p22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41" name="Google Shape;541;p22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42" name="Google Shape;542;p22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43" name="Google Shape;543;p22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44" name="Google Shape;544;p22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45" name="Google Shape;545;p22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46" name="Google Shape;546;p22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47" name="Google Shape;547;p22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48" name="Google Shape;548;p22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49" name="Google Shape;549;p22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50" name="Google Shape;550;p22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51" name="Google Shape;551;p22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52" name="Google Shape;552;p22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53" name="Google Shape;553;p22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54" name="Google Shape;554;p22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555" name="Google Shape;555;p22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ompletely blank">
  <p:cSld name="BLANK_1">
    <p:spTree>
      <p:nvGrpSpPr>
        <p:cNvPr id="556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" type="title">
  <p:cSld name="TITLE">
    <p:spTree>
      <p:nvGrpSpPr>
        <p:cNvPr id="712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3" name="Google Shape;713;p25"/>
          <p:cNvSpPr txBox="1"/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anchorCtr="0" anchor="ctr" bIns="91425" lIns="91425" spcFirstLastPara="1" rIns="91425" wrap="square" tIns="91425"/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4800"/>
              <a:buNone/>
              <a:defRPr b="0" sz="48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714" name="Google Shape;714;p25"/>
          <p:cNvSpPr/>
          <p:nvPr/>
        </p:nvSpPr>
        <p:spPr>
          <a:xfrm>
            <a:off x="723692" y="4220091"/>
            <a:ext cx="794875" cy="985737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5" name="Google Shape;715;p25"/>
          <p:cNvSpPr/>
          <p:nvPr/>
        </p:nvSpPr>
        <p:spPr>
          <a:xfrm>
            <a:off x="-58319" y="3053287"/>
            <a:ext cx="782014" cy="890356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6" name="Google Shape;716;p25"/>
          <p:cNvSpPr/>
          <p:nvPr/>
        </p:nvSpPr>
        <p:spPr>
          <a:xfrm>
            <a:off x="4025101" y="3422420"/>
            <a:ext cx="370865" cy="809588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7" name="Google Shape;717;p25"/>
          <p:cNvSpPr/>
          <p:nvPr/>
        </p:nvSpPr>
        <p:spPr>
          <a:xfrm>
            <a:off x="3078045" y="3128354"/>
            <a:ext cx="730671" cy="895811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8" name="Google Shape;718;p25"/>
          <p:cNvSpPr/>
          <p:nvPr/>
        </p:nvSpPr>
        <p:spPr>
          <a:xfrm>
            <a:off x="5401648" y="3285712"/>
            <a:ext cx="805934" cy="75083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19" name="Google Shape;719;p25"/>
          <p:cNvSpPr/>
          <p:nvPr/>
        </p:nvSpPr>
        <p:spPr>
          <a:xfrm>
            <a:off x="8364459" y="3346843"/>
            <a:ext cx="873792" cy="600260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0" name="Google Shape;720;p25"/>
          <p:cNvSpPr/>
          <p:nvPr/>
        </p:nvSpPr>
        <p:spPr>
          <a:xfrm>
            <a:off x="4551116" y="3125540"/>
            <a:ext cx="657208" cy="679227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1" name="Google Shape;721;p25"/>
          <p:cNvSpPr/>
          <p:nvPr/>
        </p:nvSpPr>
        <p:spPr>
          <a:xfrm>
            <a:off x="4419881" y="3994834"/>
            <a:ext cx="919681" cy="950908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2" name="Google Shape;722;p25"/>
          <p:cNvSpPr/>
          <p:nvPr/>
        </p:nvSpPr>
        <p:spPr>
          <a:xfrm>
            <a:off x="2644912" y="4036538"/>
            <a:ext cx="890356" cy="706800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3" name="Google Shape;723;p25"/>
          <p:cNvSpPr/>
          <p:nvPr/>
        </p:nvSpPr>
        <p:spPr>
          <a:xfrm>
            <a:off x="2116542" y="3186156"/>
            <a:ext cx="829755" cy="780163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4" name="Google Shape;724;p25"/>
          <p:cNvSpPr/>
          <p:nvPr/>
        </p:nvSpPr>
        <p:spPr>
          <a:xfrm>
            <a:off x="1347361" y="3186147"/>
            <a:ext cx="599146" cy="706813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5" name="Google Shape;725;p25"/>
          <p:cNvSpPr/>
          <p:nvPr/>
        </p:nvSpPr>
        <p:spPr>
          <a:xfrm>
            <a:off x="2681615" y="4813558"/>
            <a:ext cx="816944" cy="313967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6" name="Google Shape;726;p25"/>
          <p:cNvSpPr/>
          <p:nvPr/>
        </p:nvSpPr>
        <p:spPr>
          <a:xfrm>
            <a:off x="7146421" y="4508764"/>
            <a:ext cx="1040884" cy="730621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7" name="Google Shape;727;p25"/>
          <p:cNvSpPr/>
          <p:nvPr/>
        </p:nvSpPr>
        <p:spPr>
          <a:xfrm>
            <a:off x="7146430" y="3104432"/>
            <a:ext cx="684732" cy="721463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8" name="Google Shape;728;p25"/>
          <p:cNvSpPr/>
          <p:nvPr/>
        </p:nvSpPr>
        <p:spPr>
          <a:xfrm>
            <a:off x="5262207" y="4729516"/>
            <a:ext cx="525046" cy="372666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29" name="Google Shape;729;p25"/>
          <p:cNvSpPr/>
          <p:nvPr/>
        </p:nvSpPr>
        <p:spPr>
          <a:xfrm>
            <a:off x="8376372" y="4729061"/>
            <a:ext cx="508532" cy="324976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0" name="Google Shape;730;p25"/>
          <p:cNvSpPr/>
          <p:nvPr/>
        </p:nvSpPr>
        <p:spPr>
          <a:xfrm>
            <a:off x="3808716" y="4429326"/>
            <a:ext cx="570935" cy="567282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1" name="Google Shape;731;p25"/>
          <p:cNvSpPr/>
          <p:nvPr/>
        </p:nvSpPr>
        <p:spPr>
          <a:xfrm>
            <a:off x="7975391" y="3053272"/>
            <a:ext cx="541560" cy="67927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2" name="Google Shape;732;p25"/>
          <p:cNvSpPr/>
          <p:nvPr/>
        </p:nvSpPr>
        <p:spPr>
          <a:xfrm>
            <a:off x="1570785" y="4028295"/>
            <a:ext cx="734324" cy="723314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3" name="Google Shape;733;p25"/>
          <p:cNvSpPr/>
          <p:nvPr/>
        </p:nvSpPr>
        <p:spPr>
          <a:xfrm>
            <a:off x="247060" y="4094875"/>
            <a:ext cx="275434" cy="244207"/>
          </a:xfrm>
          <a:custGeom>
            <a:rect b="b" l="l" r="r" t="t"/>
            <a:pathLst>
              <a:path extrusionOk="0" h="4880" w="5504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4" name="Google Shape;734;p25"/>
          <p:cNvSpPr/>
          <p:nvPr/>
        </p:nvSpPr>
        <p:spPr>
          <a:xfrm>
            <a:off x="8516944" y="4082884"/>
            <a:ext cx="690236" cy="510383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5" name="Google Shape;735;p25"/>
          <p:cNvSpPr/>
          <p:nvPr/>
        </p:nvSpPr>
        <p:spPr>
          <a:xfrm>
            <a:off x="859713" y="3417443"/>
            <a:ext cx="317620" cy="659010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6" name="Google Shape;736;p25"/>
          <p:cNvSpPr/>
          <p:nvPr/>
        </p:nvSpPr>
        <p:spPr>
          <a:xfrm rot="1920742">
            <a:off x="5707038" y="4213989"/>
            <a:ext cx="884797" cy="750834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7" name="Google Shape;737;p25"/>
          <p:cNvSpPr/>
          <p:nvPr/>
        </p:nvSpPr>
        <p:spPr>
          <a:xfrm rot="-3496844">
            <a:off x="115839" y="4509560"/>
            <a:ext cx="537852" cy="464440"/>
          </a:xfrm>
          <a:custGeom>
            <a:rect b="b" l="l" r="r" t="t"/>
            <a:pathLst>
              <a:path extrusionOk="0" h="9281" w="10748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8" name="Google Shape;738;p25"/>
          <p:cNvSpPr/>
          <p:nvPr/>
        </p:nvSpPr>
        <p:spPr>
          <a:xfrm>
            <a:off x="7518184" y="3966329"/>
            <a:ext cx="846269" cy="598458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39" name="Google Shape;739;p25"/>
          <p:cNvSpPr/>
          <p:nvPr/>
        </p:nvSpPr>
        <p:spPr>
          <a:xfrm rot="-5400000">
            <a:off x="6496794" y="3021440"/>
            <a:ext cx="493819" cy="63153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0" name="Google Shape;740;p25"/>
          <p:cNvSpPr/>
          <p:nvPr/>
        </p:nvSpPr>
        <p:spPr>
          <a:xfrm>
            <a:off x="6453205" y="3705907"/>
            <a:ext cx="666366" cy="752689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1" name="Google Shape;741;p25"/>
          <p:cNvSpPr/>
          <p:nvPr/>
        </p:nvSpPr>
        <p:spPr>
          <a:xfrm>
            <a:off x="1866011" y="4742879"/>
            <a:ext cx="681078" cy="455287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2" name="Google Shape;742;p25"/>
          <p:cNvSpPr/>
          <p:nvPr/>
        </p:nvSpPr>
        <p:spPr>
          <a:xfrm>
            <a:off x="6669805" y="4614395"/>
            <a:ext cx="308462" cy="330481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ubtitle">
  <p:cSld name="TITLE_1">
    <p:spTree>
      <p:nvGrpSpPr>
        <p:cNvPr id="743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26"/>
          <p:cNvSpPr txBox="1"/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3700"/>
              <a:buNone/>
              <a:defRPr b="0" sz="3700"/>
            </a:lvl9pPr>
          </a:lstStyle>
          <a:p/>
        </p:txBody>
      </p:sp>
      <p:sp>
        <p:nvSpPr>
          <p:cNvPr id="745" name="Google Shape;745;p26"/>
          <p:cNvSpPr txBox="1"/>
          <p:nvPr>
            <p:ph idx="1" type="subTitle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400"/>
              <a:buNone/>
              <a:defRPr>
                <a:solidFill>
                  <a:srgbClr val="1C4587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746" name="Google Shape;746;p26"/>
          <p:cNvSpPr/>
          <p:nvPr/>
        </p:nvSpPr>
        <p:spPr>
          <a:xfrm>
            <a:off x="4412080" y="4661638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7" name="Google Shape;747;p26"/>
          <p:cNvSpPr/>
          <p:nvPr/>
        </p:nvSpPr>
        <p:spPr>
          <a:xfrm>
            <a:off x="3968826" y="4000288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8" name="Google Shape;748;p26"/>
          <p:cNvSpPr/>
          <p:nvPr/>
        </p:nvSpPr>
        <p:spPr>
          <a:xfrm>
            <a:off x="6283364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49" name="Google Shape;749;p26"/>
          <p:cNvSpPr/>
          <p:nvPr/>
        </p:nvSpPr>
        <p:spPr>
          <a:xfrm>
            <a:off x="57465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0" name="Google Shape;750;p26"/>
          <p:cNvSpPr/>
          <p:nvPr/>
        </p:nvSpPr>
        <p:spPr>
          <a:xfrm>
            <a:off x="70636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1" name="Google Shape;751;p26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2" name="Google Shape;752;p26"/>
          <p:cNvSpPr/>
          <p:nvPr/>
        </p:nvSpPr>
        <p:spPr>
          <a:xfrm>
            <a:off x="65815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3" name="Google Shape;753;p26"/>
          <p:cNvSpPr/>
          <p:nvPr/>
        </p:nvSpPr>
        <p:spPr>
          <a:xfrm>
            <a:off x="65071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4" name="Google Shape;754;p26"/>
          <p:cNvSpPr/>
          <p:nvPr/>
        </p:nvSpPr>
        <p:spPr>
          <a:xfrm>
            <a:off x="55010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5" name="Google Shape;755;p26"/>
          <p:cNvSpPr/>
          <p:nvPr/>
        </p:nvSpPr>
        <p:spPr>
          <a:xfrm>
            <a:off x="52015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6" name="Google Shape;756;p26"/>
          <p:cNvSpPr/>
          <p:nvPr/>
        </p:nvSpPr>
        <p:spPr>
          <a:xfrm>
            <a:off x="4765584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7" name="Google Shape;757;p26"/>
          <p:cNvSpPr/>
          <p:nvPr/>
        </p:nvSpPr>
        <p:spPr>
          <a:xfrm>
            <a:off x="55218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8" name="Google Shape;758;p26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59" name="Google Shape;759;p26"/>
          <p:cNvSpPr/>
          <p:nvPr/>
        </p:nvSpPr>
        <p:spPr>
          <a:xfrm>
            <a:off x="8052577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0" name="Google Shape;760;p26"/>
          <p:cNvSpPr/>
          <p:nvPr/>
        </p:nvSpPr>
        <p:spPr>
          <a:xfrm>
            <a:off x="6984573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1" name="Google Shape;761;p26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2" name="Google Shape;762;p26"/>
          <p:cNvSpPr/>
          <p:nvPr/>
        </p:nvSpPr>
        <p:spPr>
          <a:xfrm>
            <a:off x="61607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3" name="Google Shape;763;p26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4" name="Google Shape;764;p26"/>
          <p:cNvSpPr/>
          <p:nvPr/>
        </p:nvSpPr>
        <p:spPr>
          <a:xfrm>
            <a:off x="48922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5" name="Google Shape;765;p26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6" name="Google Shape;766;p26"/>
          <p:cNvSpPr/>
          <p:nvPr/>
        </p:nvSpPr>
        <p:spPr>
          <a:xfrm>
            <a:off x="4489179" y="4206693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7" name="Google Shape;767;p26"/>
          <p:cNvSpPr/>
          <p:nvPr/>
        </p:nvSpPr>
        <p:spPr>
          <a:xfrm rot="1920548">
            <a:off x="7236726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8" name="Google Shape;768;p26"/>
          <p:cNvSpPr/>
          <p:nvPr/>
        </p:nvSpPr>
        <p:spPr>
          <a:xfrm>
            <a:off x="82632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69" name="Google Shape;769;p26"/>
          <p:cNvSpPr/>
          <p:nvPr/>
        </p:nvSpPr>
        <p:spPr>
          <a:xfrm rot="-5400000">
            <a:off x="76843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0" name="Google Shape;770;p26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1" name="Google Shape;771;p26"/>
          <p:cNvSpPr/>
          <p:nvPr/>
        </p:nvSpPr>
        <p:spPr>
          <a:xfrm>
            <a:off x="50595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2" name="Google Shape;772;p26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3" name="Google Shape;773;p26"/>
          <p:cNvSpPr/>
          <p:nvPr/>
        </p:nvSpPr>
        <p:spPr>
          <a:xfrm>
            <a:off x="1482765" y="42095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4" name="Google Shape;774;p26"/>
          <p:cNvSpPr/>
          <p:nvPr/>
        </p:nvSpPr>
        <p:spPr>
          <a:xfrm>
            <a:off x="945960" y="4042836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5" name="Google Shape;775;p26"/>
          <p:cNvSpPr/>
          <p:nvPr/>
        </p:nvSpPr>
        <p:spPr>
          <a:xfrm>
            <a:off x="2263010" y="4132028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6" name="Google Shape;776;p26"/>
          <p:cNvSpPr/>
          <p:nvPr/>
        </p:nvSpPr>
        <p:spPr>
          <a:xfrm>
            <a:off x="1780917" y="4041241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7" name="Google Shape;777;p26"/>
          <p:cNvSpPr/>
          <p:nvPr/>
        </p:nvSpPr>
        <p:spPr>
          <a:xfrm>
            <a:off x="1706532" y="453396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8" name="Google Shape;778;p26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79" name="Google Shape;779;p26"/>
          <p:cNvSpPr/>
          <p:nvPr/>
        </p:nvSpPr>
        <p:spPr>
          <a:xfrm>
            <a:off x="400967" y="4075599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0" name="Google Shape;780;p26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1" name="Google Shape;781;p26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2" name="Google Shape;782;p26"/>
          <p:cNvSpPr/>
          <p:nvPr/>
        </p:nvSpPr>
        <p:spPr>
          <a:xfrm>
            <a:off x="32519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3" name="Google Shape;783;p26"/>
          <p:cNvSpPr/>
          <p:nvPr/>
        </p:nvSpPr>
        <p:spPr>
          <a:xfrm>
            <a:off x="3251978" y="402927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4" name="Google Shape;784;p26"/>
          <p:cNvSpPr/>
          <p:nvPr/>
        </p:nvSpPr>
        <p:spPr>
          <a:xfrm>
            <a:off x="2183974" y="4950383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5" name="Google Shape;785;p26"/>
          <p:cNvSpPr/>
          <p:nvPr/>
        </p:nvSpPr>
        <p:spPr>
          <a:xfrm>
            <a:off x="39491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6" name="Google Shape;786;p26"/>
          <p:cNvSpPr/>
          <p:nvPr/>
        </p:nvSpPr>
        <p:spPr>
          <a:xfrm>
            <a:off x="1360115" y="4780234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7" name="Google Shape;787;p26"/>
          <p:cNvSpPr/>
          <p:nvPr/>
        </p:nvSpPr>
        <p:spPr>
          <a:xfrm>
            <a:off x="37218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8" name="Google Shape;788;p26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89" name="Google Shape;789;p26"/>
          <p:cNvSpPr/>
          <p:nvPr/>
        </p:nvSpPr>
        <p:spPr>
          <a:xfrm>
            <a:off x="40288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0" name="Google Shape;790;p26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1" name="Google Shape;791;p26"/>
          <p:cNvSpPr/>
          <p:nvPr/>
        </p:nvSpPr>
        <p:spPr>
          <a:xfrm rot="1920548">
            <a:off x="2436125" y="46581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2" name="Google Shape;792;p26"/>
          <p:cNvSpPr/>
          <p:nvPr/>
        </p:nvSpPr>
        <p:spPr>
          <a:xfrm>
            <a:off x="3462692" y="4517805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3" name="Google Shape;793;p26"/>
          <p:cNvSpPr/>
          <p:nvPr/>
        </p:nvSpPr>
        <p:spPr>
          <a:xfrm rot="-5400000">
            <a:off x="2883755" y="39822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4" name="Google Shape;794;p26"/>
          <p:cNvSpPr/>
          <p:nvPr/>
        </p:nvSpPr>
        <p:spPr>
          <a:xfrm>
            <a:off x="28590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5" name="Google Shape;795;p26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796" name="Google Shape;796;p26"/>
          <p:cNvSpPr/>
          <p:nvPr/>
        </p:nvSpPr>
        <p:spPr>
          <a:xfrm>
            <a:off x="29818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Quote">
  <p:cSld name="TITLE_1_1">
    <p:spTree>
      <p:nvGrpSpPr>
        <p:cNvPr id="797" name="Shape 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" name="Google Shape;798;p27"/>
          <p:cNvSpPr txBox="1"/>
          <p:nvPr>
            <p:ph idx="1" type="body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anchorCtr="0" anchor="ctr" bIns="91425" lIns="91425" spcFirstLastPara="1" rIns="91425" wrap="square" tIns="91425"/>
          <a:lstStyle>
            <a:lvl1pPr indent="-387350" lvl="0" marL="457200" rtl="0" algn="ctr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1pPr>
            <a:lvl2pPr indent="-387350" lvl="1" marL="914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2pPr>
            <a:lvl3pPr indent="-387350" lvl="2" marL="1371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3pPr>
            <a:lvl4pPr indent="-387350" lvl="3" marL="18288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4pPr>
            <a:lvl5pPr indent="-387350" lvl="4" marL="22860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5pPr>
            <a:lvl6pPr indent="-387350" lvl="5" marL="27432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6pPr>
            <a:lvl7pPr indent="-387350" lvl="6" marL="32004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b="1" sz="2500">
                <a:solidFill>
                  <a:srgbClr val="1C4587"/>
                </a:solidFill>
              </a:defRPr>
            </a:lvl7pPr>
            <a:lvl8pPr indent="-387350" lvl="7" marL="36576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b="1" sz="2500">
                <a:solidFill>
                  <a:srgbClr val="1C4587"/>
                </a:solidFill>
              </a:defRPr>
            </a:lvl8pPr>
            <a:lvl9pPr indent="-387350" lvl="8" marL="4114800" rtl="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b="1" sz="2500">
                <a:solidFill>
                  <a:srgbClr val="1C4587"/>
                </a:solidFill>
              </a:defRPr>
            </a:lvl9pPr>
          </a:lstStyle>
          <a:p/>
        </p:txBody>
      </p:sp>
      <p:sp>
        <p:nvSpPr>
          <p:cNvPr id="799" name="Google Shape;799;p27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0" name="Google Shape;800;p27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1" name="Google Shape;801;p27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2" name="Google Shape;802;p27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3" name="Google Shape;803;p27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4" name="Google Shape;804;p27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5" name="Google Shape;805;p27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6" name="Google Shape;806;p27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7" name="Google Shape;807;p27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8" name="Google Shape;808;p27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09" name="Google Shape;809;p27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0" name="Google Shape;810;p27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1" name="Google Shape;811;p27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2" name="Google Shape;812;p27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3" name="Google Shape;813;p27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4" name="Google Shape;814;p27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5" name="Google Shape;815;p27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6" name="Google Shape;816;p27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7" name="Google Shape;817;p27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8" name="Google Shape;818;p27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19" name="Google Shape;819;p27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0" name="Google Shape;820;p27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1" name="Google Shape;821;p27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2" name="Google Shape;822;p27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3" name="Google Shape;823;p27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4" name="Google Shape;824;p27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5" name="Google Shape;825;p27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6" name="Google Shape;826;p27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7" name="Google Shape;827;p27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8" name="Google Shape;828;p27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29" name="Google Shape;829;p27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0" name="Google Shape;830;p27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1" name="Google Shape;831;p27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2" name="Google Shape;832;p27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3" name="Google Shape;833;p27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4" name="Google Shape;834;p27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5" name="Google Shape;835;p27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6" name="Google Shape;836;p27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7" name="Google Shape;837;p27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8" name="Google Shape;838;p27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839" name="Google Shape;839;p27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1 column" type="tx">
  <p:cSld name="TITLE_AND_BODY">
    <p:spTree>
      <p:nvGrpSpPr>
        <p:cNvPr id="840" name="Shape 8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1" name="Google Shape;841;p28"/>
          <p:cNvSpPr txBox="1"/>
          <p:nvPr>
            <p:ph type="title"/>
          </p:nvPr>
        </p:nvSpPr>
        <p:spPr>
          <a:xfrm>
            <a:off x="755400" y="0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842" name="Google Shape;842;p28"/>
          <p:cNvSpPr txBox="1"/>
          <p:nvPr>
            <p:ph idx="1" type="body"/>
          </p:nvPr>
        </p:nvSpPr>
        <p:spPr>
          <a:xfrm>
            <a:off x="755400" y="1077812"/>
            <a:ext cx="6140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87350" lvl="0" marL="457200" rtl="0">
              <a:spcBef>
                <a:spcPts val="600"/>
              </a:spcBef>
              <a:spcAft>
                <a:spcPts val="0"/>
              </a:spcAft>
              <a:buSzPts val="2500"/>
              <a:buChar char="●"/>
              <a:defRPr sz="2500"/>
            </a:lvl1pPr>
            <a:lvl2pPr indent="-355600" lvl="1" marL="9144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843" name="Google Shape;843;p2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44" name="Google Shape;844;p28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5" name="Google Shape;845;p28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6" name="Google Shape;846;p28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7" name="Google Shape;847;p28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8" name="Google Shape;848;p28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49" name="Google Shape;849;p28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0" name="Google Shape;850;p28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1" name="Google Shape;851;p28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2" name="Google Shape;852;p28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3" name="Google Shape;853;p28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4" name="Google Shape;854;p28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5" name="Google Shape;855;p28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6" name="Google Shape;856;p28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7" name="Google Shape;857;p28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8" name="Google Shape;858;p28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59" name="Google Shape;859;p28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0" name="Google Shape;860;p28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1" name="Google Shape;861;p28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2" name="Google Shape;862;p28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873" name="Google Shape;873;p28"/>
          <p:cNvCxnSpPr/>
          <p:nvPr/>
        </p:nvCxnSpPr>
        <p:spPr>
          <a:xfrm>
            <a:off x="857950" y="806400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2 columns" type="twoColTx">
  <p:cSld name="TITLE_AND_TWO_COLUMNS">
    <p:spTree>
      <p:nvGrpSpPr>
        <p:cNvPr id="874" name="Shape 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5" name="Google Shape;875;p29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876" name="Google Shape;876;p29"/>
          <p:cNvSpPr txBox="1"/>
          <p:nvPr>
            <p:ph idx="1" type="body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68300" lvl="0" marL="457200" rtl="0">
              <a:spcBef>
                <a:spcPts val="600"/>
              </a:spcBef>
              <a:spcAft>
                <a:spcPts val="0"/>
              </a:spcAft>
              <a:buSzPts val="2200"/>
              <a:buChar char="●"/>
              <a:defRPr sz="2200"/>
            </a:lvl1pPr>
            <a:lvl2pPr indent="-368300" lvl="1" marL="9144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indent="-368300" lvl="2" marL="13716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sp>
        <p:nvSpPr>
          <p:cNvPr id="877" name="Google Shape;877;p29"/>
          <p:cNvSpPr txBox="1"/>
          <p:nvPr>
            <p:ph idx="2" type="body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68300" lvl="0" marL="457200" rtl="0">
              <a:spcBef>
                <a:spcPts val="600"/>
              </a:spcBef>
              <a:spcAft>
                <a:spcPts val="0"/>
              </a:spcAft>
              <a:buSzPts val="2200"/>
              <a:buChar char="●"/>
              <a:defRPr sz="2200"/>
            </a:lvl1pPr>
            <a:lvl2pPr indent="-368300" lvl="1" marL="9144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2pPr>
            <a:lvl3pPr indent="-368300" lvl="2" marL="13716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indent="-368300" lvl="3" marL="18288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indent="-368300" lvl="4" marL="22860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indent="-368300" lvl="5" marL="27432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indent="-368300" lvl="6" marL="32004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indent="-368300" lvl="7" marL="36576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indent="-368300" lvl="8" marL="41148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/>
        </p:txBody>
      </p:sp>
      <p:grpSp>
        <p:nvGrpSpPr>
          <p:cNvPr id="878" name="Google Shape;878;p2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79" name="Google Shape;879;p29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29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29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29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29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29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29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29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29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29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29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29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29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908" name="Google Shape;908;p2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+ 3 columns">
  <p:cSld name="TITLE_AND_TWO_COLUMNS_1">
    <p:spTree>
      <p:nvGrpSpPr>
        <p:cNvPr id="909" name="Shape 9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0" name="Google Shape;910;p30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sp>
        <p:nvSpPr>
          <p:cNvPr id="911" name="Google Shape;911;p30"/>
          <p:cNvSpPr txBox="1"/>
          <p:nvPr>
            <p:ph idx="1" type="body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912" name="Google Shape;912;p30"/>
          <p:cNvSpPr txBox="1"/>
          <p:nvPr>
            <p:ph idx="2" type="body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sp>
        <p:nvSpPr>
          <p:cNvPr id="913" name="Google Shape;913;p30"/>
          <p:cNvSpPr txBox="1"/>
          <p:nvPr>
            <p:ph idx="3" type="body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42900" lvl="0" marL="457200" rtl="0">
              <a:spcBef>
                <a:spcPts val="600"/>
              </a:spcBef>
              <a:spcAft>
                <a:spcPts val="0"/>
              </a:spcAft>
              <a:buSzPts val="1800"/>
              <a:buChar char="●"/>
              <a:defRPr sz="1800"/>
            </a:lvl1pPr>
            <a:lvl2pPr indent="-342900" lvl="1" marL="9144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indent="-342900" lvl="2" marL="13716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/>
        </p:txBody>
      </p:sp>
      <p:grpSp>
        <p:nvGrpSpPr>
          <p:cNvPr id="914" name="Google Shape;914;p3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15" name="Google Shape;915;p30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30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30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30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30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30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30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30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30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30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30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30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30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944" name="Google Shape;944;p3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only" type="titleOnly">
  <p:cSld name="TITLE_ONLY">
    <p:spTree>
      <p:nvGrpSpPr>
        <p:cNvPr id="945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Google Shape;946;p31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/>
        </p:txBody>
      </p:sp>
      <p:grpSp>
        <p:nvGrpSpPr>
          <p:cNvPr id="947" name="Google Shape;947;p3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48" name="Google Shape;948;p31"/>
            <p:cNvSpPr/>
            <p:nvPr/>
          </p:nvSpPr>
          <p:spPr>
            <a:xfrm>
              <a:off x="6371275" y="842300"/>
              <a:ext cx="397100" cy="492450"/>
            </a:xfrm>
            <a:custGeom>
              <a:rect b="b" l="l" r="r" t="t"/>
              <a:pathLst>
                <a:path extrusionOk="0" h="19698" w="15884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31"/>
            <p:cNvSpPr/>
            <p:nvPr/>
          </p:nvSpPr>
          <p:spPr>
            <a:xfrm>
              <a:off x="6991200" y="2879025"/>
              <a:ext cx="390675" cy="444800"/>
            </a:xfrm>
            <a:custGeom>
              <a:rect b="b" l="l" r="r" t="t"/>
              <a:pathLst>
                <a:path extrusionOk="0" h="17792" w="15627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31"/>
            <p:cNvSpPr/>
            <p:nvPr/>
          </p:nvSpPr>
          <p:spPr>
            <a:xfrm>
              <a:off x="6244725" y="2547975"/>
              <a:ext cx="185275" cy="404450"/>
            </a:xfrm>
            <a:custGeom>
              <a:rect b="b" l="l" r="r" t="t"/>
              <a:pathLst>
                <a:path extrusionOk="0" h="16178" w="7411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31"/>
            <p:cNvSpPr/>
            <p:nvPr/>
          </p:nvSpPr>
          <p:spPr>
            <a:xfrm>
              <a:off x="6823375" y="1978500"/>
              <a:ext cx="365025" cy="447525"/>
            </a:xfrm>
            <a:custGeom>
              <a:rect b="b" l="l" r="r" t="t"/>
              <a:pathLst>
                <a:path extrusionOk="0" h="17901" w="14601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31"/>
            <p:cNvSpPr/>
            <p:nvPr/>
          </p:nvSpPr>
          <p:spPr>
            <a:xfrm>
              <a:off x="6071400" y="1791425"/>
              <a:ext cx="402625" cy="375100"/>
            </a:xfrm>
            <a:custGeom>
              <a:rect b="b" l="l" r="r" t="t"/>
              <a:pathLst>
                <a:path extrusionOk="0" h="15004" w="16105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31"/>
            <p:cNvSpPr/>
            <p:nvPr/>
          </p:nvSpPr>
          <p:spPr>
            <a:xfrm>
              <a:off x="6902250" y="3951050"/>
              <a:ext cx="436525" cy="299875"/>
            </a:xfrm>
            <a:custGeom>
              <a:rect b="b" l="l" r="r" t="t"/>
              <a:pathLst>
                <a:path extrusionOk="0" h="11995" w="17461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31"/>
            <p:cNvSpPr/>
            <p:nvPr/>
          </p:nvSpPr>
          <p:spPr>
            <a:xfrm>
              <a:off x="6405225" y="2154575"/>
              <a:ext cx="328325" cy="339325"/>
            </a:xfrm>
            <a:custGeom>
              <a:rect b="b" l="l" r="r" t="t"/>
              <a:pathLst>
                <a:path extrusionOk="0" h="13573" w="13133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31"/>
            <p:cNvSpPr/>
            <p:nvPr/>
          </p:nvSpPr>
          <p:spPr>
            <a:xfrm>
              <a:off x="6537275" y="2750650"/>
              <a:ext cx="459450" cy="475050"/>
            </a:xfrm>
            <a:custGeom>
              <a:rect b="b" l="l" r="r" t="t"/>
              <a:pathLst>
                <a:path extrusionOk="0" h="19002" w="18378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31"/>
            <p:cNvSpPr/>
            <p:nvPr/>
          </p:nvSpPr>
          <p:spPr>
            <a:xfrm>
              <a:off x="6855475" y="1544725"/>
              <a:ext cx="444800" cy="353100"/>
            </a:xfrm>
            <a:custGeom>
              <a:rect b="b" l="l" r="r" t="t"/>
              <a:pathLst>
                <a:path extrusionOk="0" h="14124" w="17792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31"/>
            <p:cNvSpPr/>
            <p:nvPr/>
          </p:nvSpPr>
          <p:spPr>
            <a:xfrm>
              <a:off x="6844475" y="1037625"/>
              <a:ext cx="414525" cy="389750"/>
            </a:xfrm>
            <a:custGeom>
              <a:rect b="b" l="l" r="r" t="t"/>
              <a:pathLst>
                <a:path extrusionOk="0" h="15590" w="16581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31"/>
            <p:cNvSpPr/>
            <p:nvPr/>
          </p:nvSpPr>
          <p:spPr>
            <a:xfrm>
              <a:off x="6553775" y="1840025"/>
              <a:ext cx="234775" cy="276975"/>
            </a:xfrm>
            <a:custGeom>
              <a:rect b="b" l="l" r="r" t="t"/>
              <a:pathLst>
                <a:path extrusionOk="0" h="11079" w="9391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31"/>
            <p:cNvSpPr/>
            <p:nvPr/>
          </p:nvSpPr>
          <p:spPr>
            <a:xfrm>
              <a:off x="6618875" y="2550725"/>
              <a:ext cx="408125" cy="156850"/>
            </a:xfrm>
            <a:custGeom>
              <a:rect b="b" l="l" r="r" t="t"/>
              <a:pathLst>
                <a:path extrusionOk="0" h="6274" w="16325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31"/>
            <p:cNvSpPr/>
            <p:nvPr/>
          </p:nvSpPr>
          <p:spPr>
            <a:xfrm>
              <a:off x="6336425" y="4507675"/>
              <a:ext cx="520000" cy="365000"/>
            </a:xfrm>
            <a:custGeom>
              <a:rect b="b" l="l" r="r" t="t"/>
              <a:pathLst>
                <a:path extrusionOk="0" h="14600" w="2080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31"/>
            <p:cNvSpPr/>
            <p:nvPr/>
          </p:nvSpPr>
          <p:spPr>
            <a:xfrm>
              <a:off x="6425400" y="3728200"/>
              <a:ext cx="342075" cy="360425"/>
            </a:xfrm>
            <a:custGeom>
              <a:rect b="b" l="l" r="r" t="t"/>
              <a:pathLst>
                <a:path extrusionOk="0" h="14417" w="13683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31"/>
            <p:cNvSpPr/>
            <p:nvPr/>
          </p:nvSpPr>
          <p:spPr>
            <a:xfrm>
              <a:off x="6789450" y="3384325"/>
              <a:ext cx="262300" cy="186175"/>
            </a:xfrm>
            <a:custGeom>
              <a:rect b="b" l="l" r="r" t="t"/>
              <a:pathLst>
                <a:path extrusionOk="0" h="7447" w="10492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31"/>
            <p:cNvSpPr/>
            <p:nvPr/>
          </p:nvSpPr>
          <p:spPr>
            <a:xfrm>
              <a:off x="6950850" y="4617725"/>
              <a:ext cx="254050" cy="162350"/>
            </a:xfrm>
            <a:custGeom>
              <a:rect b="b" l="l" r="r" t="t"/>
              <a:pathLst>
                <a:path extrusionOk="0" h="6494" w="10162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31"/>
            <p:cNvSpPr/>
            <p:nvPr/>
          </p:nvSpPr>
          <p:spPr>
            <a:xfrm>
              <a:off x="6051225" y="1090800"/>
              <a:ext cx="285225" cy="283400"/>
            </a:xfrm>
            <a:custGeom>
              <a:rect b="b" l="l" r="r" t="t"/>
              <a:pathLst>
                <a:path extrusionOk="0" h="11336" w="11409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31"/>
            <p:cNvSpPr/>
            <p:nvPr/>
          </p:nvSpPr>
          <p:spPr>
            <a:xfrm>
              <a:off x="6849975" y="3631900"/>
              <a:ext cx="270550" cy="339350"/>
            </a:xfrm>
            <a:custGeom>
              <a:rect b="b" l="l" r="r" t="t"/>
              <a:pathLst>
                <a:path extrusionOk="0" h="13574" w="10822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31"/>
            <p:cNvSpPr/>
            <p:nvPr/>
          </p:nvSpPr>
          <p:spPr>
            <a:xfrm>
              <a:off x="6351100" y="3281600"/>
              <a:ext cx="366850" cy="361350"/>
            </a:xfrm>
            <a:custGeom>
              <a:rect b="b" l="l" r="r" t="t"/>
              <a:pathLst>
                <a:path extrusionOk="0" h="14454" w="14674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31"/>
            <p:cNvSpPr/>
            <p:nvPr/>
          </p:nvSpPr>
          <p:spPr>
            <a:xfrm>
              <a:off x="6316250" y="3040425"/>
              <a:ext cx="137600" cy="122000"/>
            </a:xfrm>
            <a:custGeom>
              <a:rect b="b" l="l" r="r" t="t"/>
              <a:pathLst>
                <a:path extrusionOk="0" h="4880" w="5504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31"/>
            <p:cNvSpPr/>
            <p:nvPr/>
          </p:nvSpPr>
          <p:spPr>
            <a:xfrm>
              <a:off x="6879325" y="4294925"/>
              <a:ext cx="344825" cy="254975"/>
            </a:xfrm>
            <a:custGeom>
              <a:rect b="b" l="l" r="r" t="t"/>
              <a:pathLst>
                <a:path extrusionOk="0" h="10199" w="13793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31"/>
            <p:cNvSpPr/>
            <p:nvPr/>
          </p:nvSpPr>
          <p:spPr>
            <a:xfrm>
              <a:off x="6114500" y="2324225"/>
              <a:ext cx="158675" cy="329225"/>
            </a:xfrm>
            <a:custGeom>
              <a:rect b="b" l="l" r="r" t="t"/>
              <a:pathLst>
                <a:path extrusionOk="0" h="13169" w="6347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31"/>
            <p:cNvSpPr/>
            <p:nvPr/>
          </p:nvSpPr>
          <p:spPr>
            <a:xfrm>
              <a:off x="6335525" y="1405350"/>
              <a:ext cx="442025" cy="375100"/>
            </a:xfrm>
            <a:custGeom>
              <a:rect b="b" l="l" r="r" t="t"/>
              <a:pathLst>
                <a:path extrusionOk="0" h="15004" w="17681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31"/>
            <p:cNvSpPr/>
            <p:nvPr/>
          </p:nvSpPr>
          <p:spPr>
            <a:xfrm>
              <a:off x="6059500" y="3516375"/>
              <a:ext cx="268700" cy="232025"/>
            </a:xfrm>
            <a:custGeom>
              <a:rect b="b" l="l" r="r" t="t"/>
              <a:pathLst>
                <a:path extrusionOk="0" h="9281" w="10748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31"/>
            <p:cNvSpPr/>
            <p:nvPr/>
          </p:nvSpPr>
          <p:spPr>
            <a:xfrm>
              <a:off x="6385050" y="4208725"/>
              <a:ext cx="422775" cy="298975"/>
            </a:xfrm>
            <a:custGeom>
              <a:rect b="b" l="l" r="r" t="t"/>
              <a:pathLst>
                <a:path extrusionOk="0" h="11959" w="16911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31"/>
            <p:cNvSpPr/>
            <p:nvPr/>
          </p:nvSpPr>
          <p:spPr>
            <a:xfrm>
              <a:off x="7121425" y="2437925"/>
              <a:ext cx="246700" cy="315500"/>
            </a:xfrm>
            <a:custGeom>
              <a:rect b="b" l="l" r="r" t="t"/>
              <a:pathLst>
                <a:path extrusionOk="0" h="12620" w="9868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1"/>
            <p:cNvSpPr/>
            <p:nvPr/>
          </p:nvSpPr>
          <p:spPr>
            <a:xfrm>
              <a:off x="6062250" y="3853825"/>
              <a:ext cx="332900" cy="376025"/>
            </a:xfrm>
            <a:custGeom>
              <a:rect b="b" l="l" r="r" t="t"/>
              <a:pathLst>
                <a:path extrusionOk="0" h="15041" w="13316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1"/>
            <p:cNvSpPr/>
            <p:nvPr/>
          </p:nvSpPr>
          <p:spPr>
            <a:xfrm>
              <a:off x="6023725" y="3167900"/>
              <a:ext cx="340250" cy="227450"/>
            </a:xfrm>
            <a:custGeom>
              <a:rect b="b" l="l" r="r" t="t"/>
              <a:pathLst>
                <a:path extrusionOk="0" h="9098" w="1361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31"/>
            <p:cNvSpPr/>
            <p:nvPr/>
          </p:nvSpPr>
          <p:spPr>
            <a:xfrm>
              <a:off x="7109500" y="3449425"/>
              <a:ext cx="154100" cy="165100"/>
            </a:xfrm>
            <a:custGeom>
              <a:rect b="b" l="l" r="r" t="t"/>
              <a:pathLst>
                <a:path extrusionOk="0" h="6604" w="6164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cxnSp>
        <p:nvCxnSpPr>
          <p:cNvPr id="977" name="Google Shape;977;p3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cap="rnd" cmpd="sng" w="19050">
            <a:solidFill>
              <a:srgbClr val="A4C2F4"/>
            </a:solidFill>
            <a:prstDash val="dash"/>
            <a:round/>
            <a:headEnd len="med" w="med" type="none"/>
            <a:tailEnd len="med" w="med" type="none"/>
          </a:ln>
        </p:spPr>
      </p:cxn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aption">
  <p:cSld name="CAPTION_ONLY">
    <p:spTree>
      <p:nvGrpSpPr>
        <p:cNvPr id="978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9" name="Google Shape;979;p32"/>
          <p:cNvSpPr txBox="1"/>
          <p:nvPr>
            <p:ph idx="1" type="body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228600" lvl="0" marL="457200" rtl="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/>
        </p:txBody>
      </p:sp>
      <p:sp>
        <p:nvSpPr>
          <p:cNvPr id="980" name="Google Shape;980;p32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1" name="Google Shape;981;p32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2" name="Google Shape;982;p32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3" name="Google Shape;983;p32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4" name="Google Shape;984;p32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5" name="Google Shape;985;p32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6" name="Google Shape;986;p32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7" name="Google Shape;987;p32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8" name="Google Shape;988;p32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89" name="Google Shape;989;p32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0" name="Google Shape;990;p32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1" name="Google Shape;991;p32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2" name="Google Shape;992;p32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3" name="Google Shape;993;p32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4" name="Google Shape;994;p32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5" name="Google Shape;995;p32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6" name="Google Shape;996;p32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7" name="Google Shape;997;p32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8" name="Google Shape;998;p32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999" name="Google Shape;999;p32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0" name="Google Shape;1000;p32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1" name="Google Shape;1001;p32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2" name="Google Shape;1002;p32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3" name="Google Shape;1003;p32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4" name="Google Shape;1004;p32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5" name="Google Shape;1005;p32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6" name="Google Shape;1006;p32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7" name="Google Shape;1007;p32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8" name="Google Shape;1008;p32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09" name="Google Shape;1009;p32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0" name="Google Shape;1010;p32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1" name="Google Shape;1011;p32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2" name="Google Shape;1012;p32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3" name="Google Shape;1013;p32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4" name="Google Shape;1014;p32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5" name="Google Shape;1015;p32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6" name="Google Shape;1016;p32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7" name="Google Shape;1017;p32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8" name="Google Shape;1018;p32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19" name="Google Shape;1019;p32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0" name="Google Shape;1020;p32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and body" type="tx">
  <p:cSld name="TITLE_AND_BODY">
    <p:spTree>
      <p:nvGrpSpPr>
        <p:cNvPr id="16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8" name="Google Shape;18;p4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19" name="Google Shape;19;p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Blank" type="blank">
  <p:cSld name="BLANK">
    <p:spTree>
      <p:nvGrpSpPr>
        <p:cNvPr id="1021" name="Shape 10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2" name="Google Shape;1022;p33"/>
          <p:cNvSpPr/>
          <p:nvPr/>
        </p:nvSpPr>
        <p:spPr>
          <a:xfrm>
            <a:off x="7302880" y="-294362"/>
            <a:ext cx="450550" cy="558734"/>
          </a:xfrm>
          <a:custGeom>
            <a:rect b="b" l="l" r="r" t="t"/>
            <a:pathLst>
              <a:path extrusionOk="0" h="19698" w="15884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-35374" y="3366963"/>
            <a:ext cx="443260" cy="504670"/>
          </a:xfrm>
          <a:custGeom>
            <a:rect b="b" l="l" r="r" t="t"/>
            <a:pathLst>
              <a:path extrusionOk="0" h="17792" w="15627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8817948" y="34396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8742973" y="4166677"/>
            <a:ext cx="495281" cy="340238"/>
          </a:xfrm>
          <a:custGeom>
            <a:rect b="b" l="l" r="r" t="t"/>
            <a:pathLst>
              <a:path extrusionOk="0" h="11995" w="17461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360955" y="450691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7" name="Google Shape;1027;p33"/>
          <p:cNvSpPr/>
          <p:nvPr/>
        </p:nvSpPr>
        <p:spPr>
          <a:xfrm>
            <a:off x="-77078" y="1488018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8" name="Google Shape;1028;p33"/>
          <p:cNvSpPr/>
          <p:nvPr/>
        </p:nvSpPr>
        <p:spPr>
          <a:xfrm>
            <a:off x="8052572" y="482526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29" name="Google Shape;1029;p33"/>
          <p:cNvSpPr/>
          <p:nvPr/>
        </p:nvSpPr>
        <p:spPr>
          <a:xfrm>
            <a:off x="8052577" y="4132327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0" name="Google Shape;1030;p33"/>
          <p:cNvSpPr/>
          <p:nvPr/>
        </p:nvSpPr>
        <p:spPr>
          <a:xfrm>
            <a:off x="7430898" y="4873171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1" name="Google Shape;1031;p33"/>
          <p:cNvSpPr/>
          <p:nvPr/>
        </p:nvSpPr>
        <p:spPr>
          <a:xfrm>
            <a:off x="8749725" y="4950125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2" name="Google Shape;1032;p33"/>
          <p:cNvSpPr/>
          <p:nvPr/>
        </p:nvSpPr>
        <p:spPr>
          <a:xfrm>
            <a:off x="8522444" y="4000279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3" name="Google Shape;1033;p33"/>
          <p:cNvSpPr/>
          <p:nvPr/>
        </p:nvSpPr>
        <p:spPr>
          <a:xfrm>
            <a:off x="8829403" y="4583868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4" name="Google Shape;1034;p33"/>
          <p:cNvSpPr/>
          <p:nvPr/>
        </p:nvSpPr>
        <p:spPr>
          <a:xfrm>
            <a:off x="8963979" y="1338718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5" name="Google Shape;1035;p33"/>
          <p:cNvSpPr/>
          <p:nvPr/>
        </p:nvSpPr>
        <p:spPr>
          <a:xfrm rot="-2426120">
            <a:off x="7110132" y="4877011"/>
            <a:ext cx="279910" cy="357971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6" name="Google Shape;1036;p33"/>
          <p:cNvSpPr/>
          <p:nvPr/>
        </p:nvSpPr>
        <p:spPr>
          <a:xfrm>
            <a:off x="7659648" y="4370196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7" name="Google Shape;1037;p33"/>
          <p:cNvSpPr/>
          <p:nvPr/>
        </p:nvSpPr>
        <p:spPr>
          <a:xfrm>
            <a:off x="8797588" y="3078732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8" name="Google Shape;1038;p33"/>
          <p:cNvSpPr/>
          <p:nvPr/>
        </p:nvSpPr>
        <p:spPr>
          <a:xfrm>
            <a:off x="7782420" y="4885132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39" name="Google Shape;1039;p33"/>
          <p:cNvSpPr/>
          <p:nvPr/>
        </p:nvSpPr>
        <p:spPr>
          <a:xfrm>
            <a:off x="346877" y="608615"/>
            <a:ext cx="210213" cy="458889"/>
          </a:xfrm>
          <a:custGeom>
            <a:rect b="b" l="l" r="r" t="t"/>
            <a:pathLst>
              <a:path extrusionOk="0" h="16178" w="7411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0" name="Google Shape;1040;p33"/>
          <p:cNvSpPr/>
          <p:nvPr/>
        </p:nvSpPr>
        <p:spPr>
          <a:xfrm>
            <a:off x="645010" y="355961"/>
            <a:ext cx="414157" cy="507762"/>
          </a:xfrm>
          <a:custGeom>
            <a:rect b="b" l="l" r="r" t="t"/>
            <a:pathLst>
              <a:path extrusionOk="0" h="17901" w="14601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1" name="Google Shape;1041;p33"/>
          <p:cNvSpPr/>
          <p:nvPr/>
        </p:nvSpPr>
        <p:spPr>
          <a:xfrm>
            <a:off x="8318810" y="-29822"/>
            <a:ext cx="456818" cy="425588"/>
          </a:xfrm>
          <a:custGeom>
            <a:rect b="b" l="l" r="r" t="t"/>
            <a:pathLst>
              <a:path extrusionOk="0" h="15004" w="16105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2" name="Google Shape;1042;p33"/>
          <p:cNvSpPr/>
          <p:nvPr/>
        </p:nvSpPr>
        <p:spPr>
          <a:xfrm>
            <a:off x="-8" y="1013366"/>
            <a:ext cx="372518" cy="384998"/>
          </a:xfrm>
          <a:custGeom>
            <a:rect b="b" l="l" r="r" t="t"/>
            <a:pathLst>
              <a:path extrusionOk="0" h="13573" w="13133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3" name="Google Shape;1043;p33"/>
          <p:cNvSpPr/>
          <p:nvPr/>
        </p:nvSpPr>
        <p:spPr>
          <a:xfrm>
            <a:off x="8699356" y="179112"/>
            <a:ext cx="521292" cy="538992"/>
          </a:xfrm>
          <a:custGeom>
            <a:rect b="b" l="l" r="r" t="t"/>
            <a:pathLst>
              <a:path extrusionOk="0" h="19002" w="18378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4" name="Google Shape;1044;p33"/>
          <p:cNvSpPr/>
          <p:nvPr/>
        </p:nvSpPr>
        <p:spPr>
          <a:xfrm>
            <a:off x="700454" y="4557600"/>
            <a:ext cx="504670" cy="400627"/>
          </a:xfrm>
          <a:custGeom>
            <a:rect b="b" l="l" r="r" t="t"/>
            <a:pathLst>
              <a:path extrusionOk="0" h="14124" w="17792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5" name="Google Shape;1045;p33"/>
          <p:cNvSpPr/>
          <p:nvPr/>
        </p:nvSpPr>
        <p:spPr>
          <a:xfrm>
            <a:off x="258967" y="-86251"/>
            <a:ext cx="470320" cy="442210"/>
          </a:xfrm>
          <a:custGeom>
            <a:rect b="b" l="l" r="r" t="t"/>
            <a:pathLst>
              <a:path extrusionOk="0" h="15590" w="16581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6" name="Google Shape;1046;p33"/>
          <p:cNvSpPr/>
          <p:nvPr/>
        </p:nvSpPr>
        <p:spPr>
          <a:xfrm>
            <a:off x="-35016" y="4075593"/>
            <a:ext cx="339602" cy="400617"/>
          </a:xfrm>
          <a:custGeom>
            <a:rect b="b" l="l" r="r" t="t"/>
            <a:pathLst>
              <a:path extrusionOk="0" h="11079" w="9391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7" name="Google Shape;1047;p33"/>
          <p:cNvSpPr/>
          <p:nvPr/>
        </p:nvSpPr>
        <p:spPr>
          <a:xfrm>
            <a:off x="721258" y="4998019"/>
            <a:ext cx="463059" cy="177962"/>
          </a:xfrm>
          <a:custGeom>
            <a:rect b="b" l="l" r="r" t="t"/>
            <a:pathLst>
              <a:path extrusionOk="0" h="6274" w="16325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8" name="Google Shape;1048;p33"/>
          <p:cNvSpPr/>
          <p:nvPr/>
        </p:nvSpPr>
        <p:spPr>
          <a:xfrm>
            <a:off x="-243128" y="54210"/>
            <a:ext cx="589992" cy="414129"/>
          </a:xfrm>
          <a:custGeom>
            <a:rect b="b" l="l" r="r" t="t"/>
            <a:pathLst>
              <a:path extrusionOk="0" h="14600" w="2080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49" name="Google Shape;1049;p33"/>
          <p:cNvSpPr/>
          <p:nvPr/>
        </p:nvSpPr>
        <p:spPr>
          <a:xfrm>
            <a:off x="7842052" y="-100873"/>
            <a:ext cx="388118" cy="408938"/>
          </a:xfrm>
          <a:custGeom>
            <a:rect b="b" l="l" r="r" t="t"/>
            <a:pathLst>
              <a:path extrusionOk="0" h="14417" w="13683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0" name="Google Shape;1050;p33"/>
          <p:cNvSpPr/>
          <p:nvPr/>
        </p:nvSpPr>
        <p:spPr>
          <a:xfrm>
            <a:off x="-38626" y="579046"/>
            <a:ext cx="297606" cy="211234"/>
          </a:xfrm>
          <a:custGeom>
            <a:rect b="b" l="l" r="r" t="t"/>
            <a:pathLst>
              <a:path extrusionOk="0" h="7447" w="10492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1" name="Google Shape;1051;p33"/>
          <p:cNvSpPr/>
          <p:nvPr/>
        </p:nvSpPr>
        <p:spPr>
          <a:xfrm>
            <a:off x="1403775" y="11500"/>
            <a:ext cx="288245" cy="184202"/>
          </a:xfrm>
          <a:custGeom>
            <a:rect b="b" l="l" r="r" t="t"/>
            <a:pathLst>
              <a:path extrusionOk="0" h="6494" w="10162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2" name="Google Shape;1052;p33"/>
          <p:cNvSpPr/>
          <p:nvPr/>
        </p:nvSpPr>
        <p:spPr>
          <a:xfrm>
            <a:off x="955990" y="-57166"/>
            <a:ext cx="323616" cy="321546"/>
          </a:xfrm>
          <a:custGeom>
            <a:rect b="b" l="l" r="r" t="t"/>
            <a:pathLst>
              <a:path extrusionOk="0" h="11336" w="11409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3" name="Google Shape;1053;p33"/>
          <p:cNvSpPr/>
          <p:nvPr/>
        </p:nvSpPr>
        <p:spPr>
          <a:xfrm>
            <a:off x="1333294" y="4678454"/>
            <a:ext cx="306966" cy="385027"/>
          </a:xfrm>
          <a:custGeom>
            <a:rect b="b" l="l" r="r" t="t"/>
            <a:pathLst>
              <a:path extrusionOk="0" h="13574" w="10822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4" name="Google Shape;1054;p33"/>
          <p:cNvSpPr/>
          <p:nvPr/>
        </p:nvSpPr>
        <p:spPr>
          <a:xfrm>
            <a:off x="91624" y="4552927"/>
            <a:ext cx="416228" cy="409988"/>
          </a:xfrm>
          <a:custGeom>
            <a:rect b="b" l="l" r="r" t="t"/>
            <a:pathLst>
              <a:path extrusionOk="0" h="14454" w="14674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5" name="Google Shape;1055;p33"/>
          <p:cNvSpPr/>
          <p:nvPr/>
        </p:nvSpPr>
        <p:spPr>
          <a:xfrm>
            <a:off x="1525678" y="4911343"/>
            <a:ext cx="391238" cy="289295"/>
          </a:xfrm>
          <a:custGeom>
            <a:rect b="b" l="l" r="r" t="t"/>
            <a:pathLst>
              <a:path extrusionOk="0" h="10199" w="13793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6" name="Google Shape;1056;p33"/>
          <p:cNvSpPr/>
          <p:nvPr/>
        </p:nvSpPr>
        <p:spPr>
          <a:xfrm>
            <a:off x="2704" y="4900231"/>
            <a:ext cx="180033" cy="373539"/>
          </a:xfrm>
          <a:custGeom>
            <a:rect b="b" l="l" r="r" t="t"/>
            <a:pathLst>
              <a:path extrusionOk="0" h="13169" w="6347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7" name="Google Shape;1057;p33"/>
          <p:cNvSpPr/>
          <p:nvPr/>
        </p:nvSpPr>
        <p:spPr>
          <a:xfrm rot="1920548">
            <a:off x="8225551" y="625274"/>
            <a:ext cx="501522" cy="425557"/>
          </a:xfrm>
          <a:custGeom>
            <a:rect b="b" l="l" r="r" t="t"/>
            <a:pathLst>
              <a:path extrusionOk="0" h="15004" w="17681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8" name="Google Shape;1058;p33"/>
          <p:cNvSpPr/>
          <p:nvPr/>
        </p:nvSpPr>
        <p:spPr>
          <a:xfrm>
            <a:off x="346867" y="4064142"/>
            <a:ext cx="479681" cy="339217"/>
          </a:xfrm>
          <a:custGeom>
            <a:rect b="b" l="l" r="r" t="t"/>
            <a:pathLst>
              <a:path extrusionOk="0" h="11959" w="16911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59" name="Google Shape;1059;p33"/>
          <p:cNvSpPr/>
          <p:nvPr/>
        </p:nvSpPr>
        <p:spPr>
          <a:xfrm rot="-5400000">
            <a:off x="7996280" y="316930"/>
            <a:ext cx="279906" cy="357966"/>
          </a:xfrm>
          <a:custGeom>
            <a:rect b="b" l="l" r="r" t="t"/>
            <a:pathLst>
              <a:path extrusionOk="0" h="12620" w="9868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60" name="Google Shape;1060;p33"/>
          <p:cNvSpPr/>
          <p:nvPr/>
        </p:nvSpPr>
        <p:spPr>
          <a:xfrm>
            <a:off x="8801760" y="790271"/>
            <a:ext cx="377708" cy="426638"/>
          </a:xfrm>
          <a:custGeom>
            <a:rect b="b" l="l" r="r" t="t"/>
            <a:pathLst>
              <a:path extrusionOk="0" h="15041" w="13316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61" name="Google Shape;1061;p33"/>
          <p:cNvSpPr/>
          <p:nvPr/>
        </p:nvSpPr>
        <p:spPr>
          <a:xfrm>
            <a:off x="258963" y="4957957"/>
            <a:ext cx="386048" cy="258065"/>
          </a:xfrm>
          <a:custGeom>
            <a:rect b="b" l="l" r="r" t="t"/>
            <a:pathLst>
              <a:path extrusionOk="0" h="9098" w="1361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  <p:sp>
        <p:nvSpPr>
          <p:cNvPr id="1062" name="Google Shape;1062;p33"/>
          <p:cNvSpPr/>
          <p:nvPr/>
        </p:nvSpPr>
        <p:spPr>
          <a:xfrm>
            <a:off x="8699345" y="1151407"/>
            <a:ext cx="174842" cy="187322"/>
          </a:xfrm>
          <a:custGeom>
            <a:rect b="b" l="l" r="r" t="t"/>
            <a:pathLst>
              <a:path extrusionOk="0" h="6604" w="6164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ompletely blank">
  <p:cSld name="BLANK_1">
    <p:spTree>
      <p:nvGrpSpPr>
        <p:cNvPr id="1063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and two columns" type="twoColTx">
  <p:cSld name="TITLE_AND_TWO_COLUMNS"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2" name="Google Shape;22;p5"/>
          <p:cNvSpPr txBox="1"/>
          <p:nvPr>
            <p:ph idx="1" type="body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" name="Google Shape;23;p5"/>
          <p:cNvSpPr txBox="1"/>
          <p:nvPr>
            <p:ph idx="2" type="body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17500" lvl="0" marL="4572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" name="Google Shape;24;p5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Title only" type="titleOnly">
  <p:cSld name="TITLE_ONLY">
    <p:spTree>
      <p:nvGrpSpPr>
        <p:cNvPr id="25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27" name="Google Shape;27;p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One column text">
  <p:cSld name="ONE_COLUMN_TEXT">
    <p:spTree>
      <p:nvGrpSpPr>
        <p:cNvPr id="28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/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30" name="Google Shape;30;p7"/>
          <p:cNvSpPr txBox="1"/>
          <p:nvPr>
            <p:ph idx="1" type="body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indent="-304800" lvl="0" marL="4572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31" name="Google Shape;3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Main point">
  <p:cSld name="MAIN_POINT">
    <p:spTree>
      <p:nvGrpSpPr>
        <p:cNvPr id="32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/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anchorCtr="0" anchor="ctr" bIns="91425" lIns="91425" spcFirstLastPara="1" rIns="91425" wrap="square" tIns="91425"/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4" name="Google Shape;34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Section title and description">
  <p:cSld name="SECTION_TITLE_AND_DESCRIPTION">
    <p:spTree>
      <p:nvGrpSpPr>
        <p:cNvPr id="35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7" name="Google Shape;37;p9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anchorCtr="0" anchor="b" bIns="91425" lIns="91425" spcFirstLastPara="1" rIns="91425" wrap="square" tIns="91425"/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38" name="Google Shape;38;p9"/>
          <p:cNvSpPr txBox="1"/>
          <p:nvPr>
            <p:ph idx="1" type="subTitle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anchorCtr="0" anchor="t" bIns="91425" lIns="91425" spcFirstLastPara="1" rIns="91425" wrap="square" tIns="91425"/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39" name="Google Shape;39;p9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/>
          <a:lstStyle>
            <a:lvl1pPr indent="-342900" lvl="0" marL="4572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indent="-317500" lvl="1" marL="9144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indent="-317500" lvl="2" marL="13716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indent="-317500" lvl="3" marL="18288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indent="-317500" lvl="4" marL="22860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indent="-317500" lvl="5" marL="27432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indent="-317500" lvl="6" marL="32004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indent="-317500" lvl="7" marL="36576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indent="-317500" lvl="8" marL="41148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/>
        </p:txBody>
      </p:sp>
      <p:sp>
        <p:nvSpPr>
          <p:cNvPr id="40" name="Google Shape;40;p9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matchingName="Caption">
  <p:cSld name="CAPTION_ONLY">
    <p:spTree>
      <p:nvGrpSpPr>
        <p:cNvPr id="4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/>
          <p:nvPr>
            <p:ph idx="1" type="body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anchorCtr="0" anchor="ctr" bIns="91425" lIns="91425" spcFirstLastPara="1" rIns="91425" wrap="square" tIns="91425"/>
          <a:lstStyle>
            <a:lvl1pPr indent="-2286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/>
        </p:txBody>
      </p:sp>
      <p:sp>
        <p:nvSpPr>
          <p:cNvPr id="43" name="Google Shape;43;p10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2" Type="http://schemas.openxmlformats.org/officeDocument/2006/relationships/theme" Target="../theme/theme3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11" Type="http://schemas.openxmlformats.org/officeDocument/2006/relationships/theme" Target="../theme/theme2.xml"/><Relationship Id="rId10" Type="http://schemas.openxmlformats.org/officeDocument/2006/relationships/slideLayout" Target="../slideLayouts/slideLayout21.xml"/><Relationship Id="rId9" Type="http://schemas.openxmlformats.org/officeDocument/2006/relationships/slideLayout" Target="../slideLayouts/slideLayout20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/Relationships>
</file>

<file path=ppt/slideMasters/_rels/slideMaster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2.xml"/><Relationship Id="rId2" Type="http://schemas.openxmlformats.org/officeDocument/2006/relationships/slideLayout" Target="../slideLayouts/slideLayout23.xml"/><Relationship Id="rId3" Type="http://schemas.openxmlformats.org/officeDocument/2006/relationships/slideLayout" Target="../slideLayouts/slideLayout24.xml"/><Relationship Id="rId4" Type="http://schemas.openxmlformats.org/officeDocument/2006/relationships/slideLayout" Target="../slideLayouts/slideLayout25.xml"/><Relationship Id="rId11" Type="http://schemas.openxmlformats.org/officeDocument/2006/relationships/theme" Target="../theme/theme4.xml"/><Relationship Id="rId10" Type="http://schemas.openxmlformats.org/officeDocument/2006/relationships/slideLayout" Target="../slideLayouts/slideLayout31.xml"/><Relationship Id="rId9" Type="http://schemas.openxmlformats.org/officeDocument/2006/relationships/slideLayout" Target="../slideLayouts/slideLayout30.xml"/><Relationship Id="rId5" Type="http://schemas.openxmlformats.org/officeDocument/2006/relationships/slideLayout" Target="../slideLayouts/slideLayout26.xml"/><Relationship Id="rId6" Type="http://schemas.openxmlformats.org/officeDocument/2006/relationships/slideLayout" Target="../slideLayouts/slideLayout27.xml"/><Relationship Id="rId7" Type="http://schemas.openxmlformats.org/officeDocument/2006/relationships/slideLayout" Target="../slideLayouts/slideLayout28.xml"/><Relationship Id="rId8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/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/>
          <a:lstStyle>
            <a:lvl1pPr indent="-3429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indent="-3175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indent="-3175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indent="-3175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indent="-3175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indent="-3175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indent="-3175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indent="-3175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indent="-3175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">
    <p:bg>
      <p:bgPr>
        <a:solidFill>
          <a:schemeClr val="lt1"/>
        </a:solidFill>
      </p:bgPr>
    </p:bg>
    <p:spTree>
      <p:nvGrpSpPr>
        <p:cNvPr id="50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" name="Google Shape;51;p13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2" name="Google Shape;52;p13"/>
            <p:cNvSpPr/>
            <p:nvPr/>
          </p:nvSpPr>
          <p:spPr>
            <a:xfrm>
              <a:off x="239950" y="872550"/>
              <a:ext cx="7042900" cy="3961625"/>
            </a:xfrm>
            <a:custGeom>
              <a:rect b="b" l="l" r="r" t="t"/>
              <a:pathLst>
                <a:path extrusionOk="0" fill="none" h="158465" w="281716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13"/>
            <p:cNvSpPr/>
            <p:nvPr/>
          </p:nvSpPr>
          <p:spPr>
            <a:xfrm>
              <a:off x="239950" y="47617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13"/>
            <p:cNvSpPr/>
            <p:nvPr/>
          </p:nvSpPr>
          <p:spPr>
            <a:xfrm>
              <a:off x="239950" y="4690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13"/>
            <p:cNvSpPr/>
            <p:nvPr/>
          </p:nvSpPr>
          <p:spPr>
            <a:xfrm>
              <a:off x="239950" y="46177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13"/>
            <p:cNvSpPr/>
            <p:nvPr/>
          </p:nvSpPr>
          <p:spPr>
            <a:xfrm>
              <a:off x="239950" y="4546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13"/>
            <p:cNvSpPr/>
            <p:nvPr/>
          </p:nvSpPr>
          <p:spPr>
            <a:xfrm>
              <a:off x="239950" y="4473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13"/>
            <p:cNvSpPr/>
            <p:nvPr/>
          </p:nvSpPr>
          <p:spPr>
            <a:xfrm>
              <a:off x="239950" y="4402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13"/>
            <p:cNvSpPr/>
            <p:nvPr/>
          </p:nvSpPr>
          <p:spPr>
            <a:xfrm>
              <a:off x="239950" y="4329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13"/>
            <p:cNvSpPr/>
            <p:nvPr/>
          </p:nvSpPr>
          <p:spPr>
            <a:xfrm>
              <a:off x="239950" y="4258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13"/>
            <p:cNvSpPr/>
            <p:nvPr/>
          </p:nvSpPr>
          <p:spPr>
            <a:xfrm>
              <a:off x="239950" y="4185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13"/>
            <p:cNvSpPr/>
            <p:nvPr/>
          </p:nvSpPr>
          <p:spPr>
            <a:xfrm>
              <a:off x="239950" y="4114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13"/>
            <p:cNvSpPr/>
            <p:nvPr/>
          </p:nvSpPr>
          <p:spPr>
            <a:xfrm>
              <a:off x="239950" y="4041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13"/>
            <p:cNvSpPr/>
            <p:nvPr/>
          </p:nvSpPr>
          <p:spPr>
            <a:xfrm>
              <a:off x="239950" y="39693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13"/>
            <p:cNvSpPr/>
            <p:nvPr/>
          </p:nvSpPr>
          <p:spPr>
            <a:xfrm>
              <a:off x="239950" y="3897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13"/>
            <p:cNvSpPr/>
            <p:nvPr/>
          </p:nvSpPr>
          <p:spPr>
            <a:xfrm>
              <a:off x="239950" y="38254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13"/>
            <p:cNvSpPr/>
            <p:nvPr/>
          </p:nvSpPr>
          <p:spPr>
            <a:xfrm>
              <a:off x="239950" y="3753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13"/>
            <p:cNvSpPr/>
            <p:nvPr/>
          </p:nvSpPr>
          <p:spPr>
            <a:xfrm>
              <a:off x="239950" y="3681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13"/>
            <p:cNvSpPr/>
            <p:nvPr/>
          </p:nvSpPr>
          <p:spPr>
            <a:xfrm>
              <a:off x="239950" y="3609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13"/>
            <p:cNvSpPr/>
            <p:nvPr/>
          </p:nvSpPr>
          <p:spPr>
            <a:xfrm>
              <a:off x="239950" y="3537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13"/>
            <p:cNvSpPr/>
            <p:nvPr/>
          </p:nvSpPr>
          <p:spPr>
            <a:xfrm>
              <a:off x="239950" y="3465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13"/>
            <p:cNvSpPr/>
            <p:nvPr/>
          </p:nvSpPr>
          <p:spPr>
            <a:xfrm>
              <a:off x="239950" y="3393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13"/>
            <p:cNvSpPr/>
            <p:nvPr/>
          </p:nvSpPr>
          <p:spPr>
            <a:xfrm>
              <a:off x="239950" y="3321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13"/>
            <p:cNvSpPr/>
            <p:nvPr/>
          </p:nvSpPr>
          <p:spPr>
            <a:xfrm>
              <a:off x="239950" y="3249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13"/>
            <p:cNvSpPr/>
            <p:nvPr/>
          </p:nvSpPr>
          <p:spPr>
            <a:xfrm>
              <a:off x="239950" y="31770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13"/>
            <p:cNvSpPr/>
            <p:nvPr/>
          </p:nvSpPr>
          <p:spPr>
            <a:xfrm>
              <a:off x="239950" y="3105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13"/>
            <p:cNvSpPr/>
            <p:nvPr/>
          </p:nvSpPr>
          <p:spPr>
            <a:xfrm>
              <a:off x="239950" y="3033100"/>
              <a:ext cx="7042900" cy="0"/>
            </a:xfrm>
            <a:custGeom>
              <a:rect b="b" l="l" r="r" t="t"/>
              <a:pathLst>
                <a:path extrusionOk="0" fill="none" h="0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13"/>
            <p:cNvSpPr/>
            <p:nvPr/>
          </p:nvSpPr>
          <p:spPr>
            <a:xfrm>
              <a:off x="239950" y="29615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13"/>
            <p:cNvSpPr/>
            <p:nvPr/>
          </p:nvSpPr>
          <p:spPr>
            <a:xfrm>
              <a:off x="239950" y="28891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13"/>
            <p:cNvSpPr/>
            <p:nvPr/>
          </p:nvSpPr>
          <p:spPr>
            <a:xfrm>
              <a:off x="239950" y="28175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13"/>
            <p:cNvSpPr/>
            <p:nvPr/>
          </p:nvSpPr>
          <p:spPr>
            <a:xfrm>
              <a:off x="239950" y="27451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13"/>
            <p:cNvSpPr/>
            <p:nvPr/>
          </p:nvSpPr>
          <p:spPr>
            <a:xfrm>
              <a:off x="239950" y="26736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13"/>
            <p:cNvSpPr/>
            <p:nvPr/>
          </p:nvSpPr>
          <p:spPr>
            <a:xfrm>
              <a:off x="239950" y="2601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13"/>
            <p:cNvSpPr/>
            <p:nvPr/>
          </p:nvSpPr>
          <p:spPr>
            <a:xfrm>
              <a:off x="239950" y="25296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13"/>
            <p:cNvSpPr/>
            <p:nvPr/>
          </p:nvSpPr>
          <p:spPr>
            <a:xfrm>
              <a:off x="239950" y="2457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13"/>
            <p:cNvSpPr/>
            <p:nvPr/>
          </p:nvSpPr>
          <p:spPr>
            <a:xfrm>
              <a:off x="239950" y="2384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13"/>
            <p:cNvSpPr/>
            <p:nvPr/>
          </p:nvSpPr>
          <p:spPr>
            <a:xfrm>
              <a:off x="239950" y="2313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13"/>
            <p:cNvSpPr/>
            <p:nvPr/>
          </p:nvSpPr>
          <p:spPr>
            <a:xfrm>
              <a:off x="239950" y="2240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13"/>
            <p:cNvSpPr/>
            <p:nvPr/>
          </p:nvSpPr>
          <p:spPr>
            <a:xfrm>
              <a:off x="239950" y="2169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13"/>
            <p:cNvSpPr/>
            <p:nvPr/>
          </p:nvSpPr>
          <p:spPr>
            <a:xfrm>
              <a:off x="239950" y="2096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13"/>
            <p:cNvSpPr/>
            <p:nvPr/>
          </p:nvSpPr>
          <p:spPr>
            <a:xfrm>
              <a:off x="239950" y="2025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13"/>
            <p:cNvSpPr/>
            <p:nvPr/>
          </p:nvSpPr>
          <p:spPr>
            <a:xfrm>
              <a:off x="239950" y="1952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13"/>
            <p:cNvSpPr/>
            <p:nvPr/>
          </p:nvSpPr>
          <p:spPr>
            <a:xfrm>
              <a:off x="239950" y="18813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13"/>
            <p:cNvSpPr/>
            <p:nvPr/>
          </p:nvSpPr>
          <p:spPr>
            <a:xfrm>
              <a:off x="239950" y="1808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13"/>
            <p:cNvSpPr/>
            <p:nvPr/>
          </p:nvSpPr>
          <p:spPr>
            <a:xfrm>
              <a:off x="239950" y="17373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13"/>
            <p:cNvSpPr/>
            <p:nvPr/>
          </p:nvSpPr>
          <p:spPr>
            <a:xfrm>
              <a:off x="239950" y="1664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13"/>
            <p:cNvSpPr/>
            <p:nvPr/>
          </p:nvSpPr>
          <p:spPr>
            <a:xfrm>
              <a:off x="239950" y="1592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13"/>
            <p:cNvSpPr/>
            <p:nvPr/>
          </p:nvSpPr>
          <p:spPr>
            <a:xfrm>
              <a:off x="239950" y="1520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13"/>
            <p:cNvSpPr/>
            <p:nvPr/>
          </p:nvSpPr>
          <p:spPr>
            <a:xfrm>
              <a:off x="239950" y="1448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13"/>
            <p:cNvSpPr/>
            <p:nvPr/>
          </p:nvSpPr>
          <p:spPr>
            <a:xfrm>
              <a:off x="239950" y="1376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13"/>
            <p:cNvSpPr/>
            <p:nvPr/>
          </p:nvSpPr>
          <p:spPr>
            <a:xfrm>
              <a:off x="239950" y="1304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13"/>
            <p:cNvSpPr/>
            <p:nvPr/>
          </p:nvSpPr>
          <p:spPr>
            <a:xfrm>
              <a:off x="239950" y="1232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13"/>
            <p:cNvSpPr/>
            <p:nvPr/>
          </p:nvSpPr>
          <p:spPr>
            <a:xfrm>
              <a:off x="239950" y="1160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13"/>
            <p:cNvSpPr/>
            <p:nvPr/>
          </p:nvSpPr>
          <p:spPr>
            <a:xfrm>
              <a:off x="239950" y="10889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13"/>
            <p:cNvSpPr/>
            <p:nvPr/>
          </p:nvSpPr>
          <p:spPr>
            <a:xfrm>
              <a:off x="239950" y="1016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13"/>
            <p:cNvSpPr/>
            <p:nvPr/>
          </p:nvSpPr>
          <p:spPr>
            <a:xfrm>
              <a:off x="239950" y="9450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13"/>
            <p:cNvSpPr/>
            <p:nvPr/>
          </p:nvSpPr>
          <p:spPr>
            <a:xfrm>
              <a:off x="721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13"/>
            <p:cNvSpPr/>
            <p:nvPr/>
          </p:nvSpPr>
          <p:spPr>
            <a:xfrm>
              <a:off x="713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13"/>
            <p:cNvSpPr/>
            <p:nvPr/>
          </p:nvSpPr>
          <p:spPr>
            <a:xfrm>
              <a:off x="7064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13"/>
            <p:cNvSpPr/>
            <p:nvPr/>
          </p:nvSpPr>
          <p:spPr>
            <a:xfrm>
              <a:off x="6992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13"/>
            <p:cNvSpPr/>
            <p:nvPr/>
          </p:nvSpPr>
          <p:spPr>
            <a:xfrm>
              <a:off x="69196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13"/>
            <p:cNvSpPr/>
            <p:nvPr/>
          </p:nvSpPr>
          <p:spPr>
            <a:xfrm>
              <a:off x="6847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13"/>
            <p:cNvSpPr/>
            <p:nvPr/>
          </p:nvSpPr>
          <p:spPr>
            <a:xfrm>
              <a:off x="677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13"/>
            <p:cNvSpPr/>
            <p:nvPr/>
          </p:nvSpPr>
          <p:spPr>
            <a:xfrm>
              <a:off x="670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13"/>
            <p:cNvSpPr/>
            <p:nvPr/>
          </p:nvSpPr>
          <p:spPr>
            <a:xfrm>
              <a:off x="6628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13"/>
            <p:cNvSpPr/>
            <p:nvPr/>
          </p:nvSpPr>
          <p:spPr>
            <a:xfrm>
              <a:off x="6556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13"/>
            <p:cNvSpPr/>
            <p:nvPr/>
          </p:nvSpPr>
          <p:spPr>
            <a:xfrm>
              <a:off x="6484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13"/>
            <p:cNvSpPr/>
            <p:nvPr/>
          </p:nvSpPr>
          <p:spPr>
            <a:xfrm>
              <a:off x="6411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13"/>
            <p:cNvSpPr/>
            <p:nvPr/>
          </p:nvSpPr>
          <p:spPr>
            <a:xfrm>
              <a:off x="633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13"/>
            <p:cNvSpPr/>
            <p:nvPr/>
          </p:nvSpPr>
          <p:spPr>
            <a:xfrm>
              <a:off x="6266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13"/>
            <p:cNvSpPr/>
            <p:nvPr/>
          </p:nvSpPr>
          <p:spPr>
            <a:xfrm>
              <a:off x="6193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13"/>
            <p:cNvSpPr/>
            <p:nvPr/>
          </p:nvSpPr>
          <p:spPr>
            <a:xfrm>
              <a:off x="6120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13"/>
            <p:cNvSpPr/>
            <p:nvPr/>
          </p:nvSpPr>
          <p:spPr>
            <a:xfrm>
              <a:off x="6048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13"/>
            <p:cNvSpPr/>
            <p:nvPr/>
          </p:nvSpPr>
          <p:spPr>
            <a:xfrm>
              <a:off x="5976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13"/>
            <p:cNvSpPr/>
            <p:nvPr/>
          </p:nvSpPr>
          <p:spPr>
            <a:xfrm>
              <a:off x="5903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13"/>
            <p:cNvSpPr/>
            <p:nvPr/>
          </p:nvSpPr>
          <p:spPr>
            <a:xfrm>
              <a:off x="5830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13"/>
            <p:cNvSpPr/>
            <p:nvPr/>
          </p:nvSpPr>
          <p:spPr>
            <a:xfrm>
              <a:off x="5757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13"/>
            <p:cNvSpPr/>
            <p:nvPr/>
          </p:nvSpPr>
          <p:spPr>
            <a:xfrm>
              <a:off x="5685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13"/>
            <p:cNvSpPr/>
            <p:nvPr/>
          </p:nvSpPr>
          <p:spPr>
            <a:xfrm>
              <a:off x="56129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13"/>
            <p:cNvSpPr/>
            <p:nvPr/>
          </p:nvSpPr>
          <p:spPr>
            <a:xfrm>
              <a:off x="5540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13"/>
            <p:cNvSpPr/>
            <p:nvPr/>
          </p:nvSpPr>
          <p:spPr>
            <a:xfrm>
              <a:off x="5468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13"/>
            <p:cNvSpPr/>
            <p:nvPr/>
          </p:nvSpPr>
          <p:spPr>
            <a:xfrm>
              <a:off x="5394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13"/>
            <p:cNvSpPr/>
            <p:nvPr/>
          </p:nvSpPr>
          <p:spPr>
            <a:xfrm>
              <a:off x="5322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13"/>
            <p:cNvSpPr/>
            <p:nvPr/>
          </p:nvSpPr>
          <p:spPr>
            <a:xfrm>
              <a:off x="5249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13"/>
            <p:cNvSpPr/>
            <p:nvPr/>
          </p:nvSpPr>
          <p:spPr>
            <a:xfrm>
              <a:off x="5177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13"/>
            <p:cNvSpPr/>
            <p:nvPr/>
          </p:nvSpPr>
          <p:spPr>
            <a:xfrm>
              <a:off x="510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13"/>
            <p:cNvSpPr/>
            <p:nvPr/>
          </p:nvSpPr>
          <p:spPr>
            <a:xfrm>
              <a:off x="503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13"/>
            <p:cNvSpPr/>
            <p:nvPr/>
          </p:nvSpPr>
          <p:spPr>
            <a:xfrm>
              <a:off x="4959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13"/>
            <p:cNvSpPr/>
            <p:nvPr/>
          </p:nvSpPr>
          <p:spPr>
            <a:xfrm>
              <a:off x="4886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13"/>
            <p:cNvSpPr/>
            <p:nvPr/>
          </p:nvSpPr>
          <p:spPr>
            <a:xfrm>
              <a:off x="48141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13"/>
            <p:cNvSpPr/>
            <p:nvPr/>
          </p:nvSpPr>
          <p:spPr>
            <a:xfrm>
              <a:off x="4741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13"/>
            <p:cNvSpPr/>
            <p:nvPr/>
          </p:nvSpPr>
          <p:spPr>
            <a:xfrm>
              <a:off x="4669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13"/>
            <p:cNvSpPr/>
            <p:nvPr/>
          </p:nvSpPr>
          <p:spPr>
            <a:xfrm>
              <a:off x="4596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13"/>
            <p:cNvSpPr/>
            <p:nvPr/>
          </p:nvSpPr>
          <p:spPr>
            <a:xfrm>
              <a:off x="4523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13"/>
            <p:cNvSpPr/>
            <p:nvPr/>
          </p:nvSpPr>
          <p:spPr>
            <a:xfrm>
              <a:off x="4451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13"/>
            <p:cNvSpPr/>
            <p:nvPr/>
          </p:nvSpPr>
          <p:spPr>
            <a:xfrm>
              <a:off x="4378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13"/>
            <p:cNvSpPr/>
            <p:nvPr/>
          </p:nvSpPr>
          <p:spPr>
            <a:xfrm>
              <a:off x="4306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13"/>
            <p:cNvSpPr/>
            <p:nvPr/>
          </p:nvSpPr>
          <p:spPr>
            <a:xfrm>
              <a:off x="4233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13"/>
            <p:cNvSpPr/>
            <p:nvPr/>
          </p:nvSpPr>
          <p:spPr>
            <a:xfrm>
              <a:off x="4160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13"/>
            <p:cNvSpPr/>
            <p:nvPr/>
          </p:nvSpPr>
          <p:spPr>
            <a:xfrm>
              <a:off x="4087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13"/>
            <p:cNvSpPr/>
            <p:nvPr/>
          </p:nvSpPr>
          <p:spPr>
            <a:xfrm>
              <a:off x="4015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13"/>
            <p:cNvSpPr/>
            <p:nvPr/>
          </p:nvSpPr>
          <p:spPr>
            <a:xfrm>
              <a:off x="3942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13"/>
            <p:cNvSpPr/>
            <p:nvPr/>
          </p:nvSpPr>
          <p:spPr>
            <a:xfrm>
              <a:off x="38705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13"/>
            <p:cNvSpPr/>
            <p:nvPr/>
          </p:nvSpPr>
          <p:spPr>
            <a:xfrm>
              <a:off x="3798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13"/>
            <p:cNvSpPr/>
            <p:nvPr/>
          </p:nvSpPr>
          <p:spPr>
            <a:xfrm>
              <a:off x="3724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13"/>
            <p:cNvSpPr/>
            <p:nvPr/>
          </p:nvSpPr>
          <p:spPr>
            <a:xfrm>
              <a:off x="3652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13"/>
            <p:cNvSpPr/>
            <p:nvPr/>
          </p:nvSpPr>
          <p:spPr>
            <a:xfrm>
              <a:off x="3579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13"/>
            <p:cNvSpPr/>
            <p:nvPr/>
          </p:nvSpPr>
          <p:spPr>
            <a:xfrm>
              <a:off x="3507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13"/>
            <p:cNvSpPr/>
            <p:nvPr/>
          </p:nvSpPr>
          <p:spPr>
            <a:xfrm>
              <a:off x="3434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13"/>
            <p:cNvSpPr/>
            <p:nvPr/>
          </p:nvSpPr>
          <p:spPr>
            <a:xfrm>
              <a:off x="3362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13"/>
            <p:cNvSpPr/>
            <p:nvPr/>
          </p:nvSpPr>
          <p:spPr>
            <a:xfrm>
              <a:off x="3289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13"/>
            <p:cNvSpPr/>
            <p:nvPr/>
          </p:nvSpPr>
          <p:spPr>
            <a:xfrm>
              <a:off x="3216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13"/>
            <p:cNvSpPr/>
            <p:nvPr/>
          </p:nvSpPr>
          <p:spPr>
            <a:xfrm>
              <a:off x="3144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13"/>
            <p:cNvSpPr/>
            <p:nvPr/>
          </p:nvSpPr>
          <p:spPr>
            <a:xfrm>
              <a:off x="3071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13"/>
            <p:cNvSpPr/>
            <p:nvPr/>
          </p:nvSpPr>
          <p:spPr>
            <a:xfrm>
              <a:off x="2999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13"/>
            <p:cNvSpPr/>
            <p:nvPr/>
          </p:nvSpPr>
          <p:spPr>
            <a:xfrm>
              <a:off x="2925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13"/>
            <p:cNvSpPr/>
            <p:nvPr/>
          </p:nvSpPr>
          <p:spPr>
            <a:xfrm>
              <a:off x="2853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13"/>
            <p:cNvSpPr/>
            <p:nvPr/>
          </p:nvSpPr>
          <p:spPr>
            <a:xfrm>
              <a:off x="2781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13"/>
            <p:cNvSpPr/>
            <p:nvPr/>
          </p:nvSpPr>
          <p:spPr>
            <a:xfrm>
              <a:off x="2708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13"/>
            <p:cNvSpPr/>
            <p:nvPr/>
          </p:nvSpPr>
          <p:spPr>
            <a:xfrm>
              <a:off x="2636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13"/>
            <p:cNvSpPr/>
            <p:nvPr/>
          </p:nvSpPr>
          <p:spPr>
            <a:xfrm>
              <a:off x="2563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13"/>
            <p:cNvSpPr/>
            <p:nvPr/>
          </p:nvSpPr>
          <p:spPr>
            <a:xfrm>
              <a:off x="249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13"/>
            <p:cNvSpPr/>
            <p:nvPr/>
          </p:nvSpPr>
          <p:spPr>
            <a:xfrm>
              <a:off x="241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13"/>
            <p:cNvSpPr/>
            <p:nvPr/>
          </p:nvSpPr>
          <p:spPr>
            <a:xfrm>
              <a:off x="2345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13"/>
            <p:cNvSpPr/>
            <p:nvPr/>
          </p:nvSpPr>
          <p:spPr>
            <a:xfrm>
              <a:off x="2273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13"/>
            <p:cNvSpPr/>
            <p:nvPr/>
          </p:nvSpPr>
          <p:spPr>
            <a:xfrm>
              <a:off x="2200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13"/>
            <p:cNvSpPr/>
            <p:nvPr/>
          </p:nvSpPr>
          <p:spPr>
            <a:xfrm>
              <a:off x="2128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13"/>
            <p:cNvSpPr/>
            <p:nvPr/>
          </p:nvSpPr>
          <p:spPr>
            <a:xfrm>
              <a:off x="205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13"/>
            <p:cNvSpPr/>
            <p:nvPr/>
          </p:nvSpPr>
          <p:spPr>
            <a:xfrm>
              <a:off x="198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13"/>
            <p:cNvSpPr/>
            <p:nvPr/>
          </p:nvSpPr>
          <p:spPr>
            <a:xfrm>
              <a:off x="19098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13"/>
            <p:cNvSpPr/>
            <p:nvPr/>
          </p:nvSpPr>
          <p:spPr>
            <a:xfrm>
              <a:off x="1837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13"/>
            <p:cNvSpPr/>
            <p:nvPr/>
          </p:nvSpPr>
          <p:spPr>
            <a:xfrm>
              <a:off x="1764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13"/>
            <p:cNvSpPr/>
            <p:nvPr/>
          </p:nvSpPr>
          <p:spPr>
            <a:xfrm>
              <a:off x="1692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13"/>
            <p:cNvSpPr/>
            <p:nvPr/>
          </p:nvSpPr>
          <p:spPr>
            <a:xfrm>
              <a:off x="161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13"/>
            <p:cNvSpPr/>
            <p:nvPr/>
          </p:nvSpPr>
          <p:spPr>
            <a:xfrm>
              <a:off x="1546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13"/>
            <p:cNvSpPr/>
            <p:nvPr/>
          </p:nvSpPr>
          <p:spPr>
            <a:xfrm>
              <a:off x="14742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13"/>
            <p:cNvSpPr/>
            <p:nvPr/>
          </p:nvSpPr>
          <p:spPr>
            <a:xfrm>
              <a:off x="1401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13"/>
            <p:cNvSpPr/>
            <p:nvPr/>
          </p:nvSpPr>
          <p:spPr>
            <a:xfrm>
              <a:off x="1329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13"/>
            <p:cNvSpPr/>
            <p:nvPr/>
          </p:nvSpPr>
          <p:spPr>
            <a:xfrm>
              <a:off x="1256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13"/>
            <p:cNvSpPr/>
            <p:nvPr/>
          </p:nvSpPr>
          <p:spPr>
            <a:xfrm>
              <a:off x="1183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13"/>
            <p:cNvSpPr/>
            <p:nvPr/>
          </p:nvSpPr>
          <p:spPr>
            <a:xfrm>
              <a:off x="1111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13"/>
            <p:cNvSpPr/>
            <p:nvPr/>
          </p:nvSpPr>
          <p:spPr>
            <a:xfrm>
              <a:off x="1038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13"/>
            <p:cNvSpPr/>
            <p:nvPr/>
          </p:nvSpPr>
          <p:spPr>
            <a:xfrm>
              <a:off x="966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13"/>
            <p:cNvSpPr/>
            <p:nvPr/>
          </p:nvSpPr>
          <p:spPr>
            <a:xfrm>
              <a:off x="893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13"/>
            <p:cNvSpPr/>
            <p:nvPr/>
          </p:nvSpPr>
          <p:spPr>
            <a:xfrm>
              <a:off x="820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13"/>
            <p:cNvSpPr/>
            <p:nvPr/>
          </p:nvSpPr>
          <p:spPr>
            <a:xfrm>
              <a:off x="747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13"/>
            <p:cNvSpPr/>
            <p:nvPr/>
          </p:nvSpPr>
          <p:spPr>
            <a:xfrm>
              <a:off x="675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13"/>
            <p:cNvSpPr/>
            <p:nvPr/>
          </p:nvSpPr>
          <p:spPr>
            <a:xfrm>
              <a:off x="603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13"/>
            <p:cNvSpPr/>
            <p:nvPr/>
          </p:nvSpPr>
          <p:spPr>
            <a:xfrm>
              <a:off x="530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13"/>
            <p:cNvSpPr/>
            <p:nvPr/>
          </p:nvSpPr>
          <p:spPr>
            <a:xfrm>
              <a:off x="458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13"/>
            <p:cNvSpPr/>
            <p:nvPr/>
          </p:nvSpPr>
          <p:spPr>
            <a:xfrm>
              <a:off x="38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13"/>
            <p:cNvSpPr/>
            <p:nvPr/>
          </p:nvSpPr>
          <p:spPr>
            <a:xfrm>
              <a:off x="31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03" name="Google Shape;203;p13"/>
          <p:cNvSpPr txBox="1"/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/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9pPr>
          </a:lstStyle>
          <a:p/>
        </p:txBody>
      </p:sp>
      <p:sp>
        <p:nvSpPr>
          <p:cNvPr id="204" name="Google Shape;204;p13"/>
          <p:cNvSpPr txBox="1"/>
          <p:nvPr>
            <p:ph idx="1" type="body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/>
          <a:lstStyle>
            <a:lvl1pPr indent="-393700" lvl="0" marL="457200" rtl="0">
              <a:spcBef>
                <a:spcPts val="600"/>
              </a:spcBef>
              <a:spcAft>
                <a:spcPts val="0"/>
              </a:spcAft>
              <a:buClr>
                <a:srgbClr val="3D4965"/>
              </a:buClr>
              <a:buSzPts val="2600"/>
              <a:buChar char="●"/>
              <a:defRPr sz="2600">
                <a:solidFill>
                  <a:srgbClr val="3D4965"/>
                </a:solidFill>
              </a:defRPr>
            </a:lvl1pPr>
            <a:lvl2pPr indent="-355600" lvl="1" marL="9144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000"/>
              <a:buChar char="○"/>
              <a:defRPr sz="2000">
                <a:solidFill>
                  <a:srgbClr val="3D4965"/>
                </a:solidFill>
              </a:defRPr>
            </a:lvl2pPr>
            <a:lvl3pPr indent="-355600" lvl="2" marL="13716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000"/>
              <a:buChar char="■"/>
              <a:defRPr sz="2000">
                <a:solidFill>
                  <a:srgbClr val="3D4965"/>
                </a:solidFill>
              </a:defRPr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●"/>
              <a:defRPr sz="1800">
                <a:solidFill>
                  <a:srgbClr val="3D4965"/>
                </a:solidFill>
              </a:defRPr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○"/>
              <a:defRPr sz="1800">
                <a:solidFill>
                  <a:srgbClr val="3D4965"/>
                </a:solidFill>
              </a:defRPr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■"/>
              <a:defRPr sz="1800">
                <a:solidFill>
                  <a:srgbClr val="3D4965"/>
                </a:solidFill>
              </a:defRPr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●"/>
              <a:defRPr sz="1800">
                <a:solidFill>
                  <a:srgbClr val="3D4965"/>
                </a:solidFill>
              </a:defRPr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○"/>
              <a:defRPr sz="1800">
                <a:solidFill>
                  <a:srgbClr val="3D4965"/>
                </a:solidFill>
              </a:defRPr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■"/>
              <a:defRPr sz="1800">
                <a:solidFill>
                  <a:srgbClr val="3D4965"/>
                </a:solidFill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 name="simple-light">
    <p:bg>
      <p:bgPr>
        <a:solidFill>
          <a:schemeClr val="lt1"/>
        </a:solidFill>
      </p:bgPr>
    </p:bg>
    <p:spTree>
      <p:nvGrpSpPr>
        <p:cNvPr id="557" name="Shape 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8" name="Google Shape;558;p24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59" name="Google Shape;559;p24"/>
            <p:cNvSpPr/>
            <p:nvPr/>
          </p:nvSpPr>
          <p:spPr>
            <a:xfrm>
              <a:off x="239950" y="872550"/>
              <a:ext cx="7042900" cy="3961625"/>
            </a:xfrm>
            <a:custGeom>
              <a:rect b="b" l="l" r="r" t="t"/>
              <a:pathLst>
                <a:path extrusionOk="0" fill="none" h="158465" w="281716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24"/>
            <p:cNvSpPr/>
            <p:nvPr/>
          </p:nvSpPr>
          <p:spPr>
            <a:xfrm>
              <a:off x="239950" y="47617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24"/>
            <p:cNvSpPr/>
            <p:nvPr/>
          </p:nvSpPr>
          <p:spPr>
            <a:xfrm>
              <a:off x="239950" y="4690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24"/>
            <p:cNvSpPr/>
            <p:nvPr/>
          </p:nvSpPr>
          <p:spPr>
            <a:xfrm>
              <a:off x="239950" y="46177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24"/>
            <p:cNvSpPr/>
            <p:nvPr/>
          </p:nvSpPr>
          <p:spPr>
            <a:xfrm>
              <a:off x="239950" y="4546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24"/>
            <p:cNvSpPr/>
            <p:nvPr/>
          </p:nvSpPr>
          <p:spPr>
            <a:xfrm>
              <a:off x="239950" y="4473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24"/>
            <p:cNvSpPr/>
            <p:nvPr/>
          </p:nvSpPr>
          <p:spPr>
            <a:xfrm>
              <a:off x="239950" y="4402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24"/>
            <p:cNvSpPr/>
            <p:nvPr/>
          </p:nvSpPr>
          <p:spPr>
            <a:xfrm>
              <a:off x="239950" y="4329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24"/>
            <p:cNvSpPr/>
            <p:nvPr/>
          </p:nvSpPr>
          <p:spPr>
            <a:xfrm>
              <a:off x="239950" y="4258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24"/>
            <p:cNvSpPr/>
            <p:nvPr/>
          </p:nvSpPr>
          <p:spPr>
            <a:xfrm>
              <a:off x="239950" y="4185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24"/>
            <p:cNvSpPr/>
            <p:nvPr/>
          </p:nvSpPr>
          <p:spPr>
            <a:xfrm>
              <a:off x="239950" y="4114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24"/>
            <p:cNvSpPr/>
            <p:nvPr/>
          </p:nvSpPr>
          <p:spPr>
            <a:xfrm>
              <a:off x="239950" y="4041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24"/>
            <p:cNvSpPr/>
            <p:nvPr/>
          </p:nvSpPr>
          <p:spPr>
            <a:xfrm>
              <a:off x="239950" y="39693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24"/>
            <p:cNvSpPr/>
            <p:nvPr/>
          </p:nvSpPr>
          <p:spPr>
            <a:xfrm>
              <a:off x="239950" y="3897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24"/>
            <p:cNvSpPr/>
            <p:nvPr/>
          </p:nvSpPr>
          <p:spPr>
            <a:xfrm>
              <a:off x="239950" y="38254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24"/>
            <p:cNvSpPr/>
            <p:nvPr/>
          </p:nvSpPr>
          <p:spPr>
            <a:xfrm>
              <a:off x="239950" y="3753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24"/>
            <p:cNvSpPr/>
            <p:nvPr/>
          </p:nvSpPr>
          <p:spPr>
            <a:xfrm>
              <a:off x="239950" y="3681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24"/>
            <p:cNvSpPr/>
            <p:nvPr/>
          </p:nvSpPr>
          <p:spPr>
            <a:xfrm>
              <a:off x="239950" y="3609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24"/>
            <p:cNvSpPr/>
            <p:nvPr/>
          </p:nvSpPr>
          <p:spPr>
            <a:xfrm>
              <a:off x="239950" y="3537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24"/>
            <p:cNvSpPr/>
            <p:nvPr/>
          </p:nvSpPr>
          <p:spPr>
            <a:xfrm>
              <a:off x="239950" y="3465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24"/>
            <p:cNvSpPr/>
            <p:nvPr/>
          </p:nvSpPr>
          <p:spPr>
            <a:xfrm>
              <a:off x="239950" y="3393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24"/>
            <p:cNvSpPr/>
            <p:nvPr/>
          </p:nvSpPr>
          <p:spPr>
            <a:xfrm>
              <a:off x="239950" y="3321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24"/>
            <p:cNvSpPr/>
            <p:nvPr/>
          </p:nvSpPr>
          <p:spPr>
            <a:xfrm>
              <a:off x="239950" y="3249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24"/>
            <p:cNvSpPr/>
            <p:nvPr/>
          </p:nvSpPr>
          <p:spPr>
            <a:xfrm>
              <a:off x="239950" y="31770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24"/>
            <p:cNvSpPr/>
            <p:nvPr/>
          </p:nvSpPr>
          <p:spPr>
            <a:xfrm>
              <a:off x="239950" y="3105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24"/>
            <p:cNvSpPr/>
            <p:nvPr/>
          </p:nvSpPr>
          <p:spPr>
            <a:xfrm>
              <a:off x="239950" y="3033100"/>
              <a:ext cx="7042900" cy="0"/>
            </a:xfrm>
            <a:custGeom>
              <a:rect b="b" l="l" r="r" t="t"/>
              <a:pathLst>
                <a:path extrusionOk="0" fill="none" h="0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24"/>
            <p:cNvSpPr/>
            <p:nvPr/>
          </p:nvSpPr>
          <p:spPr>
            <a:xfrm>
              <a:off x="239950" y="29615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24"/>
            <p:cNvSpPr/>
            <p:nvPr/>
          </p:nvSpPr>
          <p:spPr>
            <a:xfrm>
              <a:off x="239950" y="28891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24"/>
            <p:cNvSpPr/>
            <p:nvPr/>
          </p:nvSpPr>
          <p:spPr>
            <a:xfrm>
              <a:off x="239950" y="28175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24"/>
            <p:cNvSpPr/>
            <p:nvPr/>
          </p:nvSpPr>
          <p:spPr>
            <a:xfrm>
              <a:off x="239950" y="27451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24"/>
            <p:cNvSpPr/>
            <p:nvPr/>
          </p:nvSpPr>
          <p:spPr>
            <a:xfrm>
              <a:off x="239950" y="26736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24"/>
            <p:cNvSpPr/>
            <p:nvPr/>
          </p:nvSpPr>
          <p:spPr>
            <a:xfrm>
              <a:off x="239950" y="26011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24"/>
            <p:cNvSpPr/>
            <p:nvPr/>
          </p:nvSpPr>
          <p:spPr>
            <a:xfrm>
              <a:off x="239950" y="25296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24"/>
            <p:cNvSpPr/>
            <p:nvPr/>
          </p:nvSpPr>
          <p:spPr>
            <a:xfrm>
              <a:off x="239950" y="24572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4"/>
            <p:cNvSpPr/>
            <p:nvPr/>
          </p:nvSpPr>
          <p:spPr>
            <a:xfrm>
              <a:off x="239950" y="23847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4"/>
            <p:cNvSpPr/>
            <p:nvPr/>
          </p:nvSpPr>
          <p:spPr>
            <a:xfrm>
              <a:off x="239950" y="23132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24"/>
            <p:cNvSpPr/>
            <p:nvPr/>
          </p:nvSpPr>
          <p:spPr>
            <a:xfrm>
              <a:off x="239950" y="22407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24"/>
            <p:cNvSpPr/>
            <p:nvPr/>
          </p:nvSpPr>
          <p:spPr>
            <a:xfrm>
              <a:off x="239950" y="21692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24"/>
            <p:cNvSpPr/>
            <p:nvPr/>
          </p:nvSpPr>
          <p:spPr>
            <a:xfrm>
              <a:off x="239950" y="20968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24"/>
            <p:cNvSpPr/>
            <p:nvPr/>
          </p:nvSpPr>
          <p:spPr>
            <a:xfrm>
              <a:off x="239950" y="20252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24"/>
            <p:cNvSpPr/>
            <p:nvPr/>
          </p:nvSpPr>
          <p:spPr>
            <a:xfrm>
              <a:off x="239950" y="19528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24"/>
            <p:cNvSpPr/>
            <p:nvPr/>
          </p:nvSpPr>
          <p:spPr>
            <a:xfrm>
              <a:off x="239950" y="18813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24"/>
            <p:cNvSpPr/>
            <p:nvPr/>
          </p:nvSpPr>
          <p:spPr>
            <a:xfrm>
              <a:off x="239950" y="18088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24"/>
            <p:cNvSpPr/>
            <p:nvPr/>
          </p:nvSpPr>
          <p:spPr>
            <a:xfrm>
              <a:off x="239950" y="17373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24"/>
            <p:cNvSpPr/>
            <p:nvPr/>
          </p:nvSpPr>
          <p:spPr>
            <a:xfrm>
              <a:off x="239950" y="16648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24"/>
            <p:cNvSpPr/>
            <p:nvPr/>
          </p:nvSpPr>
          <p:spPr>
            <a:xfrm>
              <a:off x="239950" y="15924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24"/>
            <p:cNvSpPr/>
            <p:nvPr/>
          </p:nvSpPr>
          <p:spPr>
            <a:xfrm>
              <a:off x="239950" y="15209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24"/>
            <p:cNvSpPr/>
            <p:nvPr/>
          </p:nvSpPr>
          <p:spPr>
            <a:xfrm>
              <a:off x="239950" y="14484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24"/>
            <p:cNvSpPr/>
            <p:nvPr/>
          </p:nvSpPr>
          <p:spPr>
            <a:xfrm>
              <a:off x="239950" y="13769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24"/>
            <p:cNvSpPr/>
            <p:nvPr/>
          </p:nvSpPr>
          <p:spPr>
            <a:xfrm>
              <a:off x="239950" y="13044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24"/>
            <p:cNvSpPr/>
            <p:nvPr/>
          </p:nvSpPr>
          <p:spPr>
            <a:xfrm>
              <a:off x="239950" y="123295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24"/>
            <p:cNvSpPr/>
            <p:nvPr/>
          </p:nvSpPr>
          <p:spPr>
            <a:xfrm>
              <a:off x="239950" y="11605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24"/>
            <p:cNvSpPr/>
            <p:nvPr/>
          </p:nvSpPr>
          <p:spPr>
            <a:xfrm>
              <a:off x="239950" y="108897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24"/>
            <p:cNvSpPr/>
            <p:nvPr/>
          </p:nvSpPr>
          <p:spPr>
            <a:xfrm>
              <a:off x="239950" y="1016525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24"/>
            <p:cNvSpPr/>
            <p:nvPr/>
          </p:nvSpPr>
          <p:spPr>
            <a:xfrm>
              <a:off x="239950" y="945000"/>
              <a:ext cx="7042900" cy="25"/>
            </a:xfrm>
            <a:custGeom>
              <a:rect b="b" l="l" r="r" t="t"/>
              <a:pathLst>
                <a:path extrusionOk="0" fill="none" h="1" w="281716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24"/>
            <p:cNvSpPr/>
            <p:nvPr/>
          </p:nvSpPr>
          <p:spPr>
            <a:xfrm>
              <a:off x="721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24"/>
            <p:cNvSpPr/>
            <p:nvPr/>
          </p:nvSpPr>
          <p:spPr>
            <a:xfrm>
              <a:off x="713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24"/>
            <p:cNvSpPr/>
            <p:nvPr/>
          </p:nvSpPr>
          <p:spPr>
            <a:xfrm>
              <a:off x="7064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24"/>
            <p:cNvSpPr/>
            <p:nvPr/>
          </p:nvSpPr>
          <p:spPr>
            <a:xfrm>
              <a:off x="6992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24"/>
            <p:cNvSpPr/>
            <p:nvPr/>
          </p:nvSpPr>
          <p:spPr>
            <a:xfrm>
              <a:off x="69196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24"/>
            <p:cNvSpPr/>
            <p:nvPr/>
          </p:nvSpPr>
          <p:spPr>
            <a:xfrm>
              <a:off x="6847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24"/>
            <p:cNvSpPr/>
            <p:nvPr/>
          </p:nvSpPr>
          <p:spPr>
            <a:xfrm>
              <a:off x="677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24"/>
            <p:cNvSpPr/>
            <p:nvPr/>
          </p:nvSpPr>
          <p:spPr>
            <a:xfrm>
              <a:off x="670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24"/>
            <p:cNvSpPr/>
            <p:nvPr/>
          </p:nvSpPr>
          <p:spPr>
            <a:xfrm>
              <a:off x="6628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24"/>
            <p:cNvSpPr/>
            <p:nvPr/>
          </p:nvSpPr>
          <p:spPr>
            <a:xfrm>
              <a:off x="6556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24"/>
            <p:cNvSpPr/>
            <p:nvPr/>
          </p:nvSpPr>
          <p:spPr>
            <a:xfrm>
              <a:off x="6484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24"/>
            <p:cNvSpPr/>
            <p:nvPr/>
          </p:nvSpPr>
          <p:spPr>
            <a:xfrm>
              <a:off x="6411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24"/>
            <p:cNvSpPr/>
            <p:nvPr/>
          </p:nvSpPr>
          <p:spPr>
            <a:xfrm>
              <a:off x="633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24"/>
            <p:cNvSpPr/>
            <p:nvPr/>
          </p:nvSpPr>
          <p:spPr>
            <a:xfrm>
              <a:off x="6266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24"/>
            <p:cNvSpPr/>
            <p:nvPr/>
          </p:nvSpPr>
          <p:spPr>
            <a:xfrm>
              <a:off x="6193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24"/>
            <p:cNvSpPr/>
            <p:nvPr/>
          </p:nvSpPr>
          <p:spPr>
            <a:xfrm>
              <a:off x="6120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24"/>
            <p:cNvSpPr/>
            <p:nvPr/>
          </p:nvSpPr>
          <p:spPr>
            <a:xfrm>
              <a:off x="6048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24"/>
            <p:cNvSpPr/>
            <p:nvPr/>
          </p:nvSpPr>
          <p:spPr>
            <a:xfrm>
              <a:off x="5976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24"/>
            <p:cNvSpPr/>
            <p:nvPr/>
          </p:nvSpPr>
          <p:spPr>
            <a:xfrm>
              <a:off x="5903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24"/>
            <p:cNvSpPr/>
            <p:nvPr/>
          </p:nvSpPr>
          <p:spPr>
            <a:xfrm>
              <a:off x="5830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24"/>
            <p:cNvSpPr/>
            <p:nvPr/>
          </p:nvSpPr>
          <p:spPr>
            <a:xfrm>
              <a:off x="5757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24"/>
            <p:cNvSpPr/>
            <p:nvPr/>
          </p:nvSpPr>
          <p:spPr>
            <a:xfrm>
              <a:off x="5685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24"/>
            <p:cNvSpPr/>
            <p:nvPr/>
          </p:nvSpPr>
          <p:spPr>
            <a:xfrm>
              <a:off x="56129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24"/>
            <p:cNvSpPr/>
            <p:nvPr/>
          </p:nvSpPr>
          <p:spPr>
            <a:xfrm>
              <a:off x="5540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24"/>
            <p:cNvSpPr/>
            <p:nvPr/>
          </p:nvSpPr>
          <p:spPr>
            <a:xfrm>
              <a:off x="5468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24"/>
            <p:cNvSpPr/>
            <p:nvPr/>
          </p:nvSpPr>
          <p:spPr>
            <a:xfrm>
              <a:off x="5394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24"/>
            <p:cNvSpPr/>
            <p:nvPr/>
          </p:nvSpPr>
          <p:spPr>
            <a:xfrm>
              <a:off x="5322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24"/>
            <p:cNvSpPr/>
            <p:nvPr/>
          </p:nvSpPr>
          <p:spPr>
            <a:xfrm>
              <a:off x="52497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24"/>
            <p:cNvSpPr/>
            <p:nvPr/>
          </p:nvSpPr>
          <p:spPr>
            <a:xfrm>
              <a:off x="5177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24"/>
            <p:cNvSpPr/>
            <p:nvPr/>
          </p:nvSpPr>
          <p:spPr>
            <a:xfrm>
              <a:off x="510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24"/>
            <p:cNvSpPr/>
            <p:nvPr/>
          </p:nvSpPr>
          <p:spPr>
            <a:xfrm>
              <a:off x="503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24"/>
            <p:cNvSpPr/>
            <p:nvPr/>
          </p:nvSpPr>
          <p:spPr>
            <a:xfrm>
              <a:off x="49590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24"/>
            <p:cNvSpPr/>
            <p:nvPr/>
          </p:nvSpPr>
          <p:spPr>
            <a:xfrm>
              <a:off x="48866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24"/>
            <p:cNvSpPr/>
            <p:nvPr/>
          </p:nvSpPr>
          <p:spPr>
            <a:xfrm>
              <a:off x="48141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24"/>
            <p:cNvSpPr/>
            <p:nvPr/>
          </p:nvSpPr>
          <p:spPr>
            <a:xfrm>
              <a:off x="4741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24"/>
            <p:cNvSpPr/>
            <p:nvPr/>
          </p:nvSpPr>
          <p:spPr>
            <a:xfrm>
              <a:off x="4669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24"/>
            <p:cNvSpPr/>
            <p:nvPr/>
          </p:nvSpPr>
          <p:spPr>
            <a:xfrm>
              <a:off x="4596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24"/>
            <p:cNvSpPr/>
            <p:nvPr/>
          </p:nvSpPr>
          <p:spPr>
            <a:xfrm>
              <a:off x="45234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24"/>
            <p:cNvSpPr/>
            <p:nvPr/>
          </p:nvSpPr>
          <p:spPr>
            <a:xfrm>
              <a:off x="44510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24"/>
            <p:cNvSpPr/>
            <p:nvPr/>
          </p:nvSpPr>
          <p:spPr>
            <a:xfrm>
              <a:off x="4378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24"/>
            <p:cNvSpPr/>
            <p:nvPr/>
          </p:nvSpPr>
          <p:spPr>
            <a:xfrm>
              <a:off x="4306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24"/>
            <p:cNvSpPr/>
            <p:nvPr/>
          </p:nvSpPr>
          <p:spPr>
            <a:xfrm>
              <a:off x="4233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24"/>
            <p:cNvSpPr/>
            <p:nvPr/>
          </p:nvSpPr>
          <p:spPr>
            <a:xfrm>
              <a:off x="41603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24"/>
            <p:cNvSpPr/>
            <p:nvPr/>
          </p:nvSpPr>
          <p:spPr>
            <a:xfrm>
              <a:off x="4087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24"/>
            <p:cNvSpPr/>
            <p:nvPr/>
          </p:nvSpPr>
          <p:spPr>
            <a:xfrm>
              <a:off x="4015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24"/>
            <p:cNvSpPr/>
            <p:nvPr/>
          </p:nvSpPr>
          <p:spPr>
            <a:xfrm>
              <a:off x="3942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24"/>
            <p:cNvSpPr/>
            <p:nvPr/>
          </p:nvSpPr>
          <p:spPr>
            <a:xfrm>
              <a:off x="38705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24"/>
            <p:cNvSpPr/>
            <p:nvPr/>
          </p:nvSpPr>
          <p:spPr>
            <a:xfrm>
              <a:off x="3798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24"/>
            <p:cNvSpPr/>
            <p:nvPr/>
          </p:nvSpPr>
          <p:spPr>
            <a:xfrm>
              <a:off x="3724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24"/>
            <p:cNvSpPr/>
            <p:nvPr/>
          </p:nvSpPr>
          <p:spPr>
            <a:xfrm>
              <a:off x="3652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24"/>
            <p:cNvSpPr/>
            <p:nvPr/>
          </p:nvSpPr>
          <p:spPr>
            <a:xfrm>
              <a:off x="3579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24"/>
            <p:cNvSpPr/>
            <p:nvPr/>
          </p:nvSpPr>
          <p:spPr>
            <a:xfrm>
              <a:off x="3507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24"/>
            <p:cNvSpPr/>
            <p:nvPr/>
          </p:nvSpPr>
          <p:spPr>
            <a:xfrm>
              <a:off x="3434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24"/>
            <p:cNvSpPr/>
            <p:nvPr/>
          </p:nvSpPr>
          <p:spPr>
            <a:xfrm>
              <a:off x="3362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24"/>
            <p:cNvSpPr/>
            <p:nvPr/>
          </p:nvSpPr>
          <p:spPr>
            <a:xfrm>
              <a:off x="3289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24"/>
            <p:cNvSpPr/>
            <p:nvPr/>
          </p:nvSpPr>
          <p:spPr>
            <a:xfrm>
              <a:off x="3216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24"/>
            <p:cNvSpPr/>
            <p:nvPr/>
          </p:nvSpPr>
          <p:spPr>
            <a:xfrm>
              <a:off x="31442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24"/>
            <p:cNvSpPr/>
            <p:nvPr/>
          </p:nvSpPr>
          <p:spPr>
            <a:xfrm>
              <a:off x="3071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24"/>
            <p:cNvSpPr/>
            <p:nvPr/>
          </p:nvSpPr>
          <p:spPr>
            <a:xfrm>
              <a:off x="2999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24"/>
            <p:cNvSpPr/>
            <p:nvPr/>
          </p:nvSpPr>
          <p:spPr>
            <a:xfrm>
              <a:off x="29259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24"/>
            <p:cNvSpPr/>
            <p:nvPr/>
          </p:nvSpPr>
          <p:spPr>
            <a:xfrm>
              <a:off x="28535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24"/>
            <p:cNvSpPr/>
            <p:nvPr/>
          </p:nvSpPr>
          <p:spPr>
            <a:xfrm>
              <a:off x="27810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24"/>
            <p:cNvSpPr/>
            <p:nvPr/>
          </p:nvSpPr>
          <p:spPr>
            <a:xfrm>
              <a:off x="27086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24"/>
            <p:cNvSpPr/>
            <p:nvPr/>
          </p:nvSpPr>
          <p:spPr>
            <a:xfrm>
              <a:off x="2636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24"/>
            <p:cNvSpPr/>
            <p:nvPr/>
          </p:nvSpPr>
          <p:spPr>
            <a:xfrm>
              <a:off x="2563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24"/>
            <p:cNvSpPr/>
            <p:nvPr/>
          </p:nvSpPr>
          <p:spPr>
            <a:xfrm>
              <a:off x="24903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24"/>
            <p:cNvSpPr/>
            <p:nvPr/>
          </p:nvSpPr>
          <p:spPr>
            <a:xfrm>
              <a:off x="24179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24"/>
            <p:cNvSpPr/>
            <p:nvPr/>
          </p:nvSpPr>
          <p:spPr>
            <a:xfrm>
              <a:off x="23454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24"/>
            <p:cNvSpPr/>
            <p:nvPr/>
          </p:nvSpPr>
          <p:spPr>
            <a:xfrm>
              <a:off x="2273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24"/>
            <p:cNvSpPr/>
            <p:nvPr/>
          </p:nvSpPr>
          <p:spPr>
            <a:xfrm>
              <a:off x="2200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24"/>
            <p:cNvSpPr/>
            <p:nvPr/>
          </p:nvSpPr>
          <p:spPr>
            <a:xfrm>
              <a:off x="2128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24"/>
            <p:cNvSpPr/>
            <p:nvPr/>
          </p:nvSpPr>
          <p:spPr>
            <a:xfrm>
              <a:off x="20547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24"/>
            <p:cNvSpPr/>
            <p:nvPr/>
          </p:nvSpPr>
          <p:spPr>
            <a:xfrm>
              <a:off x="19823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24"/>
            <p:cNvSpPr/>
            <p:nvPr/>
          </p:nvSpPr>
          <p:spPr>
            <a:xfrm>
              <a:off x="19098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24"/>
            <p:cNvSpPr/>
            <p:nvPr/>
          </p:nvSpPr>
          <p:spPr>
            <a:xfrm>
              <a:off x="1837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24"/>
            <p:cNvSpPr/>
            <p:nvPr/>
          </p:nvSpPr>
          <p:spPr>
            <a:xfrm>
              <a:off x="1764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24"/>
            <p:cNvSpPr/>
            <p:nvPr/>
          </p:nvSpPr>
          <p:spPr>
            <a:xfrm>
              <a:off x="1692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24"/>
            <p:cNvSpPr/>
            <p:nvPr/>
          </p:nvSpPr>
          <p:spPr>
            <a:xfrm>
              <a:off x="16191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24"/>
            <p:cNvSpPr/>
            <p:nvPr/>
          </p:nvSpPr>
          <p:spPr>
            <a:xfrm>
              <a:off x="15467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24"/>
            <p:cNvSpPr/>
            <p:nvPr/>
          </p:nvSpPr>
          <p:spPr>
            <a:xfrm>
              <a:off x="14742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24"/>
            <p:cNvSpPr/>
            <p:nvPr/>
          </p:nvSpPr>
          <p:spPr>
            <a:xfrm>
              <a:off x="1401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24"/>
            <p:cNvSpPr/>
            <p:nvPr/>
          </p:nvSpPr>
          <p:spPr>
            <a:xfrm>
              <a:off x="1329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24"/>
            <p:cNvSpPr/>
            <p:nvPr/>
          </p:nvSpPr>
          <p:spPr>
            <a:xfrm>
              <a:off x="12560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24"/>
            <p:cNvSpPr/>
            <p:nvPr/>
          </p:nvSpPr>
          <p:spPr>
            <a:xfrm>
              <a:off x="11835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24"/>
            <p:cNvSpPr/>
            <p:nvPr/>
          </p:nvSpPr>
          <p:spPr>
            <a:xfrm>
              <a:off x="11111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24"/>
            <p:cNvSpPr/>
            <p:nvPr/>
          </p:nvSpPr>
          <p:spPr>
            <a:xfrm>
              <a:off x="10387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24"/>
            <p:cNvSpPr/>
            <p:nvPr/>
          </p:nvSpPr>
          <p:spPr>
            <a:xfrm>
              <a:off x="9662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24"/>
            <p:cNvSpPr/>
            <p:nvPr/>
          </p:nvSpPr>
          <p:spPr>
            <a:xfrm>
              <a:off x="8938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24"/>
            <p:cNvSpPr/>
            <p:nvPr/>
          </p:nvSpPr>
          <p:spPr>
            <a:xfrm>
              <a:off x="82042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24"/>
            <p:cNvSpPr/>
            <p:nvPr/>
          </p:nvSpPr>
          <p:spPr>
            <a:xfrm>
              <a:off x="747975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24"/>
            <p:cNvSpPr/>
            <p:nvPr/>
          </p:nvSpPr>
          <p:spPr>
            <a:xfrm>
              <a:off x="6755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24"/>
            <p:cNvSpPr/>
            <p:nvPr/>
          </p:nvSpPr>
          <p:spPr>
            <a:xfrm>
              <a:off x="6031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24"/>
            <p:cNvSpPr/>
            <p:nvPr/>
          </p:nvSpPr>
          <p:spPr>
            <a:xfrm>
              <a:off x="5306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24"/>
            <p:cNvSpPr/>
            <p:nvPr/>
          </p:nvSpPr>
          <p:spPr>
            <a:xfrm>
              <a:off x="4582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24"/>
            <p:cNvSpPr/>
            <p:nvPr/>
          </p:nvSpPr>
          <p:spPr>
            <a:xfrm>
              <a:off x="38485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24"/>
            <p:cNvSpPr/>
            <p:nvPr/>
          </p:nvSpPr>
          <p:spPr>
            <a:xfrm>
              <a:off x="312400" y="872550"/>
              <a:ext cx="25" cy="3961625"/>
            </a:xfrm>
            <a:custGeom>
              <a:rect b="b" l="l" r="r" t="t"/>
              <a:pathLst>
                <a:path extrusionOk="0" fill="none" h="158465" w="1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cap="rnd" cmpd="sng" w="9525">
              <a:solidFill>
                <a:srgbClr val="EFEFE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0" name="Google Shape;710;p24"/>
          <p:cNvSpPr txBox="1"/>
          <p:nvPr>
            <p:ph type="title"/>
          </p:nvPr>
        </p:nvSpPr>
        <p:spPr>
          <a:xfrm>
            <a:off x="762875" y="0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/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2000"/>
              <a:buNone/>
              <a:defRPr b="1" sz="2000">
                <a:solidFill>
                  <a:srgbClr val="3C78D8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3C78D8"/>
              </a:buClr>
              <a:buSzPts val="1800"/>
              <a:buNone/>
              <a:defRPr b="1" sz="1800">
                <a:solidFill>
                  <a:srgbClr val="3C78D8"/>
                </a:solidFill>
              </a:defRPr>
            </a:lvl9pPr>
          </a:lstStyle>
          <a:p/>
        </p:txBody>
      </p:sp>
      <p:sp>
        <p:nvSpPr>
          <p:cNvPr id="711" name="Google Shape;711;p24"/>
          <p:cNvSpPr txBox="1"/>
          <p:nvPr>
            <p:ph idx="1" type="body"/>
          </p:nvPr>
        </p:nvSpPr>
        <p:spPr>
          <a:xfrm>
            <a:off x="762875" y="10824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/>
          <a:lstStyle>
            <a:lvl1pPr indent="-381000" lvl="0" marL="457200" rtl="0">
              <a:spcBef>
                <a:spcPts val="600"/>
              </a:spcBef>
              <a:spcAft>
                <a:spcPts val="0"/>
              </a:spcAft>
              <a:buClr>
                <a:srgbClr val="3D4965"/>
              </a:buClr>
              <a:buSzPts val="2400"/>
              <a:buChar char="●"/>
              <a:defRPr sz="2400">
                <a:solidFill>
                  <a:srgbClr val="3D4965"/>
                </a:solidFill>
              </a:defRPr>
            </a:lvl1pPr>
            <a:lvl2pPr indent="-355600" lvl="1" marL="9144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000"/>
              <a:buChar char="○"/>
              <a:defRPr sz="2000">
                <a:solidFill>
                  <a:srgbClr val="3D4965"/>
                </a:solidFill>
              </a:defRPr>
            </a:lvl2pPr>
            <a:lvl3pPr indent="-355600" lvl="2" marL="13716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2000"/>
              <a:buChar char="■"/>
              <a:defRPr sz="2000">
                <a:solidFill>
                  <a:srgbClr val="3D4965"/>
                </a:solidFill>
              </a:defRPr>
            </a:lvl3pPr>
            <a:lvl4pPr indent="-342900" lvl="3" marL="18288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●"/>
              <a:defRPr sz="1800">
                <a:solidFill>
                  <a:srgbClr val="3D4965"/>
                </a:solidFill>
              </a:defRPr>
            </a:lvl4pPr>
            <a:lvl5pPr indent="-342900" lvl="4" marL="22860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○"/>
              <a:defRPr sz="1800">
                <a:solidFill>
                  <a:srgbClr val="3D4965"/>
                </a:solidFill>
              </a:defRPr>
            </a:lvl5pPr>
            <a:lvl6pPr indent="-342900" lvl="5" marL="27432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■"/>
              <a:defRPr sz="1800">
                <a:solidFill>
                  <a:srgbClr val="3D4965"/>
                </a:solidFill>
              </a:defRPr>
            </a:lvl6pPr>
            <a:lvl7pPr indent="-342900" lvl="6" marL="32004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●"/>
              <a:defRPr sz="1800">
                <a:solidFill>
                  <a:srgbClr val="3D4965"/>
                </a:solidFill>
              </a:defRPr>
            </a:lvl7pPr>
            <a:lvl8pPr indent="-342900" lvl="7" marL="36576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○"/>
              <a:defRPr sz="1800">
                <a:solidFill>
                  <a:srgbClr val="3D4965"/>
                </a:solidFill>
              </a:defRPr>
            </a:lvl8pPr>
            <a:lvl9pPr indent="-342900" lvl="8" marL="4114800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■"/>
              <a:defRPr sz="1800">
                <a:solidFill>
                  <a:srgbClr val="3D4965"/>
                </a:solidFill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9" r:id="rId1"/>
    <p:sldLayoutId id="2147483670" r:id="rId2"/>
    <p:sldLayoutId id="2147483671" r:id="rId3"/>
    <p:sldLayoutId id="2147483672" r:id="rId4"/>
    <p:sldLayoutId id="2147483673" r:id="rId5"/>
    <p:sldLayoutId id="2147483674" r:id="rId6"/>
    <p:sldLayoutId id="2147483675" r:id="rId7"/>
    <p:sldLayoutId id="2147483676" r:id="rId8"/>
    <p:sldLayoutId id="2147483677" r:id="rId9"/>
    <p:sldLayoutId id="2147483678" r:id="rId10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4.png"/><Relationship Id="rId4" Type="http://schemas.openxmlformats.org/officeDocument/2006/relationships/image" Target="../media/image15.png"/><Relationship Id="rId5" Type="http://schemas.openxmlformats.org/officeDocument/2006/relationships/image" Target="../media/image1.pn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.png"/><Relationship Id="rId4" Type="http://schemas.openxmlformats.org/officeDocument/2006/relationships/image" Target="../media/image4.png"/><Relationship Id="rId5" Type="http://schemas.openxmlformats.org/officeDocument/2006/relationships/image" Target="../media/image13.pn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3.png"/><Relationship Id="rId4" Type="http://schemas.openxmlformats.org/officeDocument/2006/relationships/image" Target="../media/image6.pn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4.xml"/><Relationship Id="rId3" Type="http://schemas.openxmlformats.org/officeDocument/2006/relationships/image" Target="../media/image9.png"/><Relationship Id="rId4" Type="http://schemas.openxmlformats.org/officeDocument/2006/relationships/image" Target="../media/image16.png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5.xml"/><Relationship Id="rId3" Type="http://schemas.openxmlformats.org/officeDocument/2006/relationships/image" Target="../media/image12.png"/><Relationship Id="rId4" Type="http://schemas.openxmlformats.org/officeDocument/2006/relationships/image" Target="../media/image11.png"/><Relationship Id="rId5" Type="http://schemas.openxmlformats.org/officeDocument/2006/relationships/image" Target="../media/image10.png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6.xml"/><Relationship Id="rId3" Type="http://schemas.openxmlformats.org/officeDocument/2006/relationships/image" Target="../media/image14.png"/><Relationship Id="rId4" Type="http://schemas.openxmlformats.org/officeDocument/2006/relationships/image" Target="../media/image17.png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7.xml"/><Relationship Id="rId3" Type="http://schemas.openxmlformats.org/officeDocument/2006/relationships/image" Target="../media/image20.png"/><Relationship Id="rId4" Type="http://schemas.openxmlformats.org/officeDocument/2006/relationships/image" Target="../media/image18.png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8.xml"/><Relationship Id="rId3" Type="http://schemas.openxmlformats.org/officeDocument/2006/relationships/image" Target="../media/image19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20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7.pn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5.xml"/><Relationship Id="rId2" Type="http://schemas.openxmlformats.org/officeDocument/2006/relationships/notesSlide" Target="../notesSlides/notesSlide4.xml"/><Relationship Id="rId3" Type="http://schemas.openxmlformats.org/officeDocument/2006/relationships/image" Target="../media/image2.png"/><Relationship Id="rId4" Type="http://schemas.openxmlformats.org/officeDocument/2006/relationships/image" Target="../media/image13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5.xml"/><Relationship Id="rId3" Type="http://schemas.openxmlformats.org/officeDocument/2006/relationships/image" Target="../media/image7.png"/><Relationship Id="rId4" Type="http://schemas.openxmlformats.org/officeDocument/2006/relationships/image" Target="../media/image8.png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7.xml"/><Relationship Id="rId3" Type="http://schemas.openxmlformats.org/officeDocument/2006/relationships/image" Target="../media/image5.png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067" name="Shape 10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8" name="Google Shape;1068;p35"/>
          <p:cNvSpPr txBox="1"/>
          <p:nvPr>
            <p:ph type="ctrTitle"/>
          </p:nvPr>
        </p:nvSpPr>
        <p:spPr>
          <a:xfrm>
            <a:off x="259950" y="1286675"/>
            <a:ext cx="8624100" cy="1656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EE16A Imaging 3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2500">
              <a:solidFill>
                <a:srgbClr val="000000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rgbClr val="000000"/>
                </a:solidFill>
              </a:rPr>
              <a:t>TA, ASE, ASE, ASE</a:t>
            </a:r>
            <a:endParaRPr sz="2500">
              <a:solidFill>
                <a:srgbClr val="000000"/>
              </a:solidFill>
            </a:endParaRPr>
          </a:p>
        </p:txBody>
      </p:sp>
      <p:sp>
        <p:nvSpPr>
          <p:cNvPr id="1069" name="Google Shape;1069;p35"/>
          <p:cNvSpPr/>
          <p:nvPr/>
        </p:nvSpPr>
        <p:spPr>
          <a:xfrm>
            <a:off x="6413930" y="94077"/>
            <a:ext cx="1210677" cy="1192592"/>
          </a:xfrm>
          <a:custGeom>
            <a:rect b="b" l="l" r="r" t="t"/>
            <a:pathLst>
              <a:path extrusionOk="0" h="20659" w="20975">
                <a:moveTo>
                  <a:pt x="10317" y="1704"/>
                </a:moveTo>
                <a:lnTo>
                  <a:pt x="10269" y="1728"/>
                </a:lnTo>
                <a:lnTo>
                  <a:pt x="10171" y="1825"/>
                </a:lnTo>
                <a:lnTo>
                  <a:pt x="10123" y="1947"/>
                </a:lnTo>
                <a:lnTo>
                  <a:pt x="10098" y="2069"/>
                </a:lnTo>
                <a:lnTo>
                  <a:pt x="10074" y="2190"/>
                </a:lnTo>
                <a:lnTo>
                  <a:pt x="10050" y="2336"/>
                </a:lnTo>
                <a:lnTo>
                  <a:pt x="10050" y="2482"/>
                </a:lnTo>
                <a:lnTo>
                  <a:pt x="10098" y="2653"/>
                </a:lnTo>
                <a:lnTo>
                  <a:pt x="10123" y="2701"/>
                </a:lnTo>
                <a:lnTo>
                  <a:pt x="10147" y="2774"/>
                </a:lnTo>
                <a:lnTo>
                  <a:pt x="10196" y="2799"/>
                </a:lnTo>
                <a:lnTo>
                  <a:pt x="10244" y="2823"/>
                </a:lnTo>
                <a:lnTo>
                  <a:pt x="10342" y="2823"/>
                </a:lnTo>
                <a:lnTo>
                  <a:pt x="10439" y="2774"/>
                </a:lnTo>
                <a:lnTo>
                  <a:pt x="10463" y="2726"/>
                </a:lnTo>
                <a:lnTo>
                  <a:pt x="10488" y="2677"/>
                </a:lnTo>
                <a:lnTo>
                  <a:pt x="10488" y="2580"/>
                </a:lnTo>
                <a:lnTo>
                  <a:pt x="10488" y="2482"/>
                </a:lnTo>
                <a:lnTo>
                  <a:pt x="10463" y="2263"/>
                </a:lnTo>
                <a:lnTo>
                  <a:pt x="10463" y="1850"/>
                </a:lnTo>
                <a:lnTo>
                  <a:pt x="10439" y="1777"/>
                </a:lnTo>
                <a:lnTo>
                  <a:pt x="10390" y="1728"/>
                </a:lnTo>
                <a:lnTo>
                  <a:pt x="10317" y="1704"/>
                </a:lnTo>
                <a:close/>
                <a:moveTo>
                  <a:pt x="8054" y="1"/>
                </a:moveTo>
                <a:lnTo>
                  <a:pt x="7981" y="25"/>
                </a:lnTo>
                <a:lnTo>
                  <a:pt x="7933" y="122"/>
                </a:lnTo>
                <a:lnTo>
                  <a:pt x="7908" y="220"/>
                </a:lnTo>
                <a:lnTo>
                  <a:pt x="7884" y="439"/>
                </a:lnTo>
                <a:lnTo>
                  <a:pt x="7908" y="852"/>
                </a:lnTo>
                <a:lnTo>
                  <a:pt x="7933" y="1071"/>
                </a:lnTo>
                <a:lnTo>
                  <a:pt x="7957" y="1290"/>
                </a:lnTo>
                <a:lnTo>
                  <a:pt x="8054" y="1704"/>
                </a:lnTo>
                <a:lnTo>
                  <a:pt x="8103" y="2044"/>
                </a:lnTo>
                <a:lnTo>
                  <a:pt x="8200" y="2458"/>
                </a:lnTo>
                <a:lnTo>
                  <a:pt x="8273" y="2653"/>
                </a:lnTo>
                <a:lnTo>
                  <a:pt x="8371" y="2823"/>
                </a:lnTo>
                <a:lnTo>
                  <a:pt x="8468" y="2969"/>
                </a:lnTo>
                <a:lnTo>
                  <a:pt x="8541" y="2993"/>
                </a:lnTo>
                <a:lnTo>
                  <a:pt x="8614" y="3042"/>
                </a:lnTo>
                <a:lnTo>
                  <a:pt x="8711" y="3042"/>
                </a:lnTo>
                <a:lnTo>
                  <a:pt x="8784" y="2993"/>
                </a:lnTo>
                <a:lnTo>
                  <a:pt x="8857" y="2920"/>
                </a:lnTo>
                <a:lnTo>
                  <a:pt x="8857" y="2847"/>
                </a:lnTo>
                <a:lnTo>
                  <a:pt x="8857" y="2726"/>
                </a:lnTo>
                <a:lnTo>
                  <a:pt x="8809" y="2604"/>
                </a:lnTo>
                <a:lnTo>
                  <a:pt x="8711" y="2385"/>
                </a:lnTo>
                <a:lnTo>
                  <a:pt x="8614" y="2044"/>
                </a:lnTo>
                <a:lnTo>
                  <a:pt x="8517" y="1704"/>
                </a:lnTo>
                <a:lnTo>
                  <a:pt x="8444" y="1290"/>
                </a:lnTo>
                <a:lnTo>
                  <a:pt x="8395" y="876"/>
                </a:lnTo>
                <a:lnTo>
                  <a:pt x="8322" y="487"/>
                </a:lnTo>
                <a:lnTo>
                  <a:pt x="8273" y="293"/>
                </a:lnTo>
                <a:lnTo>
                  <a:pt x="8225" y="98"/>
                </a:lnTo>
                <a:lnTo>
                  <a:pt x="8176" y="25"/>
                </a:lnTo>
                <a:lnTo>
                  <a:pt x="8103" y="1"/>
                </a:lnTo>
                <a:close/>
                <a:moveTo>
                  <a:pt x="12483" y="1"/>
                </a:moveTo>
                <a:lnTo>
                  <a:pt x="12337" y="122"/>
                </a:lnTo>
                <a:lnTo>
                  <a:pt x="12239" y="244"/>
                </a:lnTo>
                <a:lnTo>
                  <a:pt x="12142" y="414"/>
                </a:lnTo>
                <a:lnTo>
                  <a:pt x="12093" y="585"/>
                </a:lnTo>
                <a:lnTo>
                  <a:pt x="11996" y="949"/>
                </a:lnTo>
                <a:lnTo>
                  <a:pt x="11923" y="1290"/>
                </a:lnTo>
                <a:lnTo>
                  <a:pt x="11753" y="2166"/>
                </a:lnTo>
                <a:lnTo>
                  <a:pt x="11631" y="2531"/>
                </a:lnTo>
                <a:lnTo>
                  <a:pt x="11607" y="2701"/>
                </a:lnTo>
                <a:lnTo>
                  <a:pt x="11607" y="2799"/>
                </a:lnTo>
                <a:lnTo>
                  <a:pt x="11607" y="2872"/>
                </a:lnTo>
                <a:lnTo>
                  <a:pt x="11655" y="2969"/>
                </a:lnTo>
                <a:lnTo>
                  <a:pt x="11753" y="3018"/>
                </a:lnTo>
                <a:lnTo>
                  <a:pt x="11850" y="3042"/>
                </a:lnTo>
                <a:lnTo>
                  <a:pt x="11947" y="3018"/>
                </a:lnTo>
                <a:lnTo>
                  <a:pt x="12069" y="2920"/>
                </a:lnTo>
                <a:lnTo>
                  <a:pt x="12142" y="2774"/>
                </a:lnTo>
                <a:lnTo>
                  <a:pt x="12191" y="2604"/>
                </a:lnTo>
                <a:lnTo>
                  <a:pt x="12239" y="2434"/>
                </a:lnTo>
                <a:lnTo>
                  <a:pt x="12288" y="2069"/>
                </a:lnTo>
                <a:lnTo>
                  <a:pt x="12337" y="1752"/>
                </a:lnTo>
                <a:lnTo>
                  <a:pt x="12458" y="974"/>
                </a:lnTo>
                <a:lnTo>
                  <a:pt x="12556" y="585"/>
                </a:lnTo>
                <a:lnTo>
                  <a:pt x="12604" y="390"/>
                </a:lnTo>
                <a:lnTo>
                  <a:pt x="12677" y="220"/>
                </a:lnTo>
                <a:lnTo>
                  <a:pt x="12702" y="171"/>
                </a:lnTo>
                <a:lnTo>
                  <a:pt x="12702" y="122"/>
                </a:lnTo>
                <a:lnTo>
                  <a:pt x="12653" y="25"/>
                </a:lnTo>
                <a:lnTo>
                  <a:pt x="12629" y="1"/>
                </a:lnTo>
                <a:close/>
                <a:moveTo>
                  <a:pt x="14089" y="2507"/>
                </a:moveTo>
                <a:lnTo>
                  <a:pt x="13991" y="2555"/>
                </a:lnTo>
                <a:lnTo>
                  <a:pt x="13918" y="2628"/>
                </a:lnTo>
                <a:lnTo>
                  <a:pt x="13845" y="2726"/>
                </a:lnTo>
                <a:lnTo>
                  <a:pt x="13797" y="2847"/>
                </a:lnTo>
                <a:lnTo>
                  <a:pt x="13699" y="3066"/>
                </a:lnTo>
                <a:lnTo>
                  <a:pt x="13651" y="3212"/>
                </a:lnTo>
                <a:lnTo>
                  <a:pt x="13651" y="3334"/>
                </a:lnTo>
                <a:lnTo>
                  <a:pt x="13651" y="3383"/>
                </a:lnTo>
                <a:lnTo>
                  <a:pt x="13675" y="3431"/>
                </a:lnTo>
                <a:lnTo>
                  <a:pt x="13724" y="3456"/>
                </a:lnTo>
                <a:lnTo>
                  <a:pt x="13772" y="3480"/>
                </a:lnTo>
                <a:lnTo>
                  <a:pt x="13821" y="3504"/>
                </a:lnTo>
                <a:lnTo>
                  <a:pt x="13894" y="3480"/>
                </a:lnTo>
                <a:lnTo>
                  <a:pt x="13918" y="3456"/>
                </a:lnTo>
                <a:lnTo>
                  <a:pt x="13967" y="3407"/>
                </a:lnTo>
                <a:lnTo>
                  <a:pt x="14040" y="3212"/>
                </a:lnTo>
                <a:lnTo>
                  <a:pt x="14089" y="3018"/>
                </a:lnTo>
                <a:lnTo>
                  <a:pt x="14162" y="2799"/>
                </a:lnTo>
                <a:lnTo>
                  <a:pt x="14210" y="2701"/>
                </a:lnTo>
                <a:lnTo>
                  <a:pt x="14235" y="2604"/>
                </a:lnTo>
                <a:lnTo>
                  <a:pt x="14210" y="2555"/>
                </a:lnTo>
                <a:lnTo>
                  <a:pt x="14186" y="2531"/>
                </a:lnTo>
                <a:lnTo>
                  <a:pt x="14137" y="2507"/>
                </a:lnTo>
                <a:close/>
                <a:moveTo>
                  <a:pt x="6692" y="2385"/>
                </a:moveTo>
                <a:lnTo>
                  <a:pt x="6667" y="2409"/>
                </a:lnTo>
                <a:lnTo>
                  <a:pt x="6594" y="2507"/>
                </a:lnTo>
                <a:lnTo>
                  <a:pt x="6570" y="2628"/>
                </a:lnTo>
                <a:lnTo>
                  <a:pt x="6594" y="2774"/>
                </a:lnTo>
                <a:lnTo>
                  <a:pt x="6619" y="2920"/>
                </a:lnTo>
                <a:lnTo>
                  <a:pt x="6740" y="3188"/>
                </a:lnTo>
                <a:lnTo>
                  <a:pt x="6838" y="3431"/>
                </a:lnTo>
                <a:lnTo>
                  <a:pt x="6886" y="3504"/>
                </a:lnTo>
                <a:lnTo>
                  <a:pt x="6935" y="3553"/>
                </a:lnTo>
                <a:lnTo>
                  <a:pt x="7008" y="3553"/>
                </a:lnTo>
                <a:lnTo>
                  <a:pt x="7081" y="3529"/>
                </a:lnTo>
                <a:lnTo>
                  <a:pt x="7130" y="3504"/>
                </a:lnTo>
                <a:lnTo>
                  <a:pt x="7154" y="3456"/>
                </a:lnTo>
                <a:lnTo>
                  <a:pt x="7178" y="3383"/>
                </a:lnTo>
                <a:lnTo>
                  <a:pt x="7154" y="3310"/>
                </a:lnTo>
                <a:lnTo>
                  <a:pt x="6935" y="2823"/>
                </a:lnTo>
                <a:lnTo>
                  <a:pt x="6862" y="2604"/>
                </a:lnTo>
                <a:lnTo>
                  <a:pt x="6813" y="2507"/>
                </a:lnTo>
                <a:lnTo>
                  <a:pt x="6740" y="2409"/>
                </a:lnTo>
                <a:lnTo>
                  <a:pt x="6692" y="2385"/>
                </a:lnTo>
                <a:close/>
                <a:moveTo>
                  <a:pt x="16668" y="2020"/>
                </a:moveTo>
                <a:lnTo>
                  <a:pt x="16595" y="2044"/>
                </a:lnTo>
                <a:lnTo>
                  <a:pt x="16546" y="2093"/>
                </a:lnTo>
                <a:lnTo>
                  <a:pt x="16303" y="2409"/>
                </a:lnTo>
                <a:lnTo>
                  <a:pt x="16084" y="2726"/>
                </a:lnTo>
                <a:lnTo>
                  <a:pt x="15889" y="3042"/>
                </a:lnTo>
                <a:lnTo>
                  <a:pt x="15719" y="3383"/>
                </a:lnTo>
                <a:lnTo>
                  <a:pt x="15573" y="3626"/>
                </a:lnTo>
                <a:lnTo>
                  <a:pt x="15427" y="3894"/>
                </a:lnTo>
                <a:lnTo>
                  <a:pt x="15281" y="4137"/>
                </a:lnTo>
                <a:lnTo>
                  <a:pt x="15184" y="4380"/>
                </a:lnTo>
                <a:lnTo>
                  <a:pt x="15159" y="4453"/>
                </a:lnTo>
                <a:lnTo>
                  <a:pt x="15184" y="4502"/>
                </a:lnTo>
                <a:lnTo>
                  <a:pt x="15232" y="4575"/>
                </a:lnTo>
                <a:lnTo>
                  <a:pt x="15330" y="4624"/>
                </a:lnTo>
                <a:lnTo>
                  <a:pt x="15427" y="4624"/>
                </a:lnTo>
                <a:lnTo>
                  <a:pt x="15549" y="4575"/>
                </a:lnTo>
                <a:lnTo>
                  <a:pt x="15646" y="4502"/>
                </a:lnTo>
                <a:lnTo>
                  <a:pt x="15743" y="4380"/>
                </a:lnTo>
                <a:lnTo>
                  <a:pt x="15816" y="4259"/>
                </a:lnTo>
                <a:lnTo>
                  <a:pt x="15962" y="3991"/>
                </a:lnTo>
                <a:lnTo>
                  <a:pt x="16060" y="3723"/>
                </a:lnTo>
                <a:lnTo>
                  <a:pt x="16352" y="3091"/>
                </a:lnTo>
                <a:lnTo>
                  <a:pt x="16498" y="2872"/>
                </a:lnTo>
                <a:lnTo>
                  <a:pt x="16619" y="2677"/>
                </a:lnTo>
                <a:lnTo>
                  <a:pt x="16765" y="2458"/>
                </a:lnTo>
                <a:lnTo>
                  <a:pt x="16887" y="2239"/>
                </a:lnTo>
                <a:lnTo>
                  <a:pt x="16911" y="2166"/>
                </a:lnTo>
                <a:lnTo>
                  <a:pt x="16887" y="2117"/>
                </a:lnTo>
                <a:lnTo>
                  <a:pt x="16838" y="2069"/>
                </a:lnTo>
                <a:lnTo>
                  <a:pt x="16790" y="2044"/>
                </a:lnTo>
                <a:lnTo>
                  <a:pt x="16741" y="2020"/>
                </a:lnTo>
                <a:close/>
                <a:moveTo>
                  <a:pt x="3869" y="2020"/>
                </a:moveTo>
                <a:lnTo>
                  <a:pt x="3820" y="2044"/>
                </a:lnTo>
                <a:lnTo>
                  <a:pt x="3796" y="2044"/>
                </a:lnTo>
                <a:lnTo>
                  <a:pt x="3747" y="2093"/>
                </a:lnTo>
                <a:lnTo>
                  <a:pt x="3723" y="2190"/>
                </a:lnTo>
                <a:lnTo>
                  <a:pt x="3747" y="2263"/>
                </a:lnTo>
                <a:lnTo>
                  <a:pt x="3796" y="2312"/>
                </a:lnTo>
                <a:lnTo>
                  <a:pt x="3820" y="2385"/>
                </a:lnTo>
                <a:lnTo>
                  <a:pt x="3869" y="2531"/>
                </a:lnTo>
                <a:lnTo>
                  <a:pt x="3991" y="2799"/>
                </a:lnTo>
                <a:lnTo>
                  <a:pt x="4185" y="3188"/>
                </a:lnTo>
                <a:lnTo>
                  <a:pt x="4404" y="3577"/>
                </a:lnTo>
                <a:lnTo>
                  <a:pt x="4599" y="3869"/>
                </a:lnTo>
                <a:lnTo>
                  <a:pt x="4818" y="4161"/>
                </a:lnTo>
                <a:lnTo>
                  <a:pt x="5086" y="4405"/>
                </a:lnTo>
                <a:lnTo>
                  <a:pt x="5207" y="4526"/>
                </a:lnTo>
                <a:lnTo>
                  <a:pt x="5378" y="4624"/>
                </a:lnTo>
                <a:lnTo>
                  <a:pt x="5475" y="4648"/>
                </a:lnTo>
                <a:lnTo>
                  <a:pt x="5572" y="4648"/>
                </a:lnTo>
                <a:lnTo>
                  <a:pt x="5645" y="4599"/>
                </a:lnTo>
                <a:lnTo>
                  <a:pt x="5694" y="4526"/>
                </a:lnTo>
                <a:lnTo>
                  <a:pt x="5718" y="4453"/>
                </a:lnTo>
                <a:lnTo>
                  <a:pt x="5718" y="4356"/>
                </a:lnTo>
                <a:lnTo>
                  <a:pt x="5694" y="4283"/>
                </a:lnTo>
                <a:lnTo>
                  <a:pt x="5621" y="4210"/>
                </a:lnTo>
                <a:lnTo>
                  <a:pt x="5451" y="4088"/>
                </a:lnTo>
                <a:lnTo>
                  <a:pt x="5329" y="3991"/>
                </a:lnTo>
                <a:lnTo>
                  <a:pt x="5086" y="3723"/>
                </a:lnTo>
                <a:lnTo>
                  <a:pt x="4867" y="3431"/>
                </a:lnTo>
                <a:lnTo>
                  <a:pt x="4672" y="3139"/>
                </a:lnTo>
                <a:lnTo>
                  <a:pt x="4526" y="2847"/>
                </a:lnTo>
                <a:lnTo>
                  <a:pt x="4380" y="2580"/>
                </a:lnTo>
                <a:lnTo>
                  <a:pt x="4210" y="2288"/>
                </a:lnTo>
                <a:lnTo>
                  <a:pt x="4112" y="2166"/>
                </a:lnTo>
                <a:lnTo>
                  <a:pt x="4015" y="2069"/>
                </a:lnTo>
                <a:lnTo>
                  <a:pt x="3966" y="2044"/>
                </a:lnTo>
                <a:lnTo>
                  <a:pt x="3918" y="2020"/>
                </a:lnTo>
                <a:close/>
                <a:moveTo>
                  <a:pt x="3601" y="4843"/>
                </a:moveTo>
                <a:lnTo>
                  <a:pt x="3577" y="4891"/>
                </a:lnTo>
                <a:lnTo>
                  <a:pt x="3577" y="4916"/>
                </a:lnTo>
                <a:lnTo>
                  <a:pt x="3577" y="4964"/>
                </a:lnTo>
                <a:lnTo>
                  <a:pt x="3601" y="5062"/>
                </a:lnTo>
                <a:lnTo>
                  <a:pt x="3674" y="5135"/>
                </a:lnTo>
                <a:lnTo>
                  <a:pt x="3747" y="5183"/>
                </a:lnTo>
                <a:lnTo>
                  <a:pt x="3845" y="5281"/>
                </a:lnTo>
                <a:lnTo>
                  <a:pt x="3966" y="5354"/>
                </a:lnTo>
                <a:lnTo>
                  <a:pt x="4234" y="5500"/>
                </a:lnTo>
                <a:lnTo>
                  <a:pt x="4404" y="5500"/>
                </a:lnTo>
                <a:lnTo>
                  <a:pt x="4477" y="5451"/>
                </a:lnTo>
                <a:lnTo>
                  <a:pt x="4502" y="5402"/>
                </a:lnTo>
                <a:lnTo>
                  <a:pt x="4526" y="5329"/>
                </a:lnTo>
                <a:lnTo>
                  <a:pt x="4502" y="5256"/>
                </a:lnTo>
                <a:lnTo>
                  <a:pt x="4477" y="5183"/>
                </a:lnTo>
                <a:lnTo>
                  <a:pt x="4380" y="5135"/>
                </a:lnTo>
                <a:lnTo>
                  <a:pt x="4137" y="5013"/>
                </a:lnTo>
                <a:lnTo>
                  <a:pt x="3918" y="4891"/>
                </a:lnTo>
                <a:lnTo>
                  <a:pt x="3820" y="4867"/>
                </a:lnTo>
                <a:lnTo>
                  <a:pt x="3747" y="4843"/>
                </a:lnTo>
                <a:close/>
                <a:moveTo>
                  <a:pt x="17106" y="4891"/>
                </a:moveTo>
                <a:lnTo>
                  <a:pt x="16960" y="4940"/>
                </a:lnTo>
                <a:lnTo>
                  <a:pt x="16814" y="5037"/>
                </a:lnTo>
                <a:lnTo>
                  <a:pt x="16668" y="5159"/>
                </a:lnTo>
                <a:lnTo>
                  <a:pt x="16498" y="5305"/>
                </a:lnTo>
                <a:lnTo>
                  <a:pt x="16473" y="5354"/>
                </a:lnTo>
                <a:lnTo>
                  <a:pt x="16473" y="5402"/>
                </a:lnTo>
                <a:lnTo>
                  <a:pt x="16473" y="5451"/>
                </a:lnTo>
                <a:lnTo>
                  <a:pt x="16498" y="5500"/>
                </a:lnTo>
                <a:lnTo>
                  <a:pt x="16546" y="5524"/>
                </a:lnTo>
                <a:lnTo>
                  <a:pt x="16571" y="5548"/>
                </a:lnTo>
                <a:lnTo>
                  <a:pt x="16644" y="5548"/>
                </a:lnTo>
                <a:lnTo>
                  <a:pt x="16692" y="5524"/>
                </a:lnTo>
                <a:lnTo>
                  <a:pt x="16838" y="5402"/>
                </a:lnTo>
                <a:lnTo>
                  <a:pt x="17009" y="5256"/>
                </a:lnTo>
                <a:lnTo>
                  <a:pt x="17106" y="5135"/>
                </a:lnTo>
                <a:lnTo>
                  <a:pt x="17179" y="4964"/>
                </a:lnTo>
                <a:lnTo>
                  <a:pt x="17179" y="4940"/>
                </a:lnTo>
                <a:lnTo>
                  <a:pt x="17155" y="4916"/>
                </a:lnTo>
                <a:lnTo>
                  <a:pt x="17130" y="4891"/>
                </a:lnTo>
                <a:close/>
                <a:moveTo>
                  <a:pt x="19539" y="5500"/>
                </a:moveTo>
                <a:lnTo>
                  <a:pt x="19442" y="5524"/>
                </a:lnTo>
                <a:lnTo>
                  <a:pt x="19320" y="5548"/>
                </a:lnTo>
                <a:lnTo>
                  <a:pt x="19101" y="5646"/>
                </a:lnTo>
                <a:lnTo>
                  <a:pt x="18688" y="5865"/>
                </a:lnTo>
                <a:lnTo>
                  <a:pt x="18006" y="6157"/>
                </a:lnTo>
                <a:lnTo>
                  <a:pt x="17349" y="6497"/>
                </a:lnTo>
                <a:lnTo>
                  <a:pt x="17276" y="6546"/>
                </a:lnTo>
                <a:lnTo>
                  <a:pt x="17252" y="6619"/>
                </a:lnTo>
                <a:lnTo>
                  <a:pt x="17252" y="6692"/>
                </a:lnTo>
                <a:lnTo>
                  <a:pt x="17276" y="6765"/>
                </a:lnTo>
                <a:lnTo>
                  <a:pt x="17301" y="6814"/>
                </a:lnTo>
                <a:lnTo>
                  <a:pt x="17374" y="6862"/>
                </a:lnTo>
                <a:lnTo>
                  <a:pt x="17422" y="6887"/>
                </a:lnTo>
                <a:lnTo>
                  <a:pt x="17520" y="6887"/>
                </a:lnTo>
                <a:lnTo>
                  <a:pt x="18201" y="6595"/>
                </a:lnTo>
                <a:lnTo>
                  <a:pt x="18858" y="6303"/>
                </a:lnTo>
                <a:lnTo>
                  <a:pt x="19345" y="6132"/>
                </a:lnTo>
                <a:lnTo>
                  <a:pt x="19466" y="6084"/>
                </a:lnTo>
                <a:lnTo>
                  <a:pt x="19588" y="6011"/>
                </a:lnTo>
                <a:lnTo>
                  <a:pt x="19685" y="5938"/>
                </a:lnTo>
                <a:lnTo>
                  <a:pt x="19734" y="5865"/>
                </a:lnTo>
                <a:lnTo>
                  <a:pt x="19758" y="5792"/>
                </a:lnTo>
                <a:lnTo>
                  <a:pt x="19782" y="5743"/>
                </a:lnTo>
                <a:lnTo>
                  <a:pt x="19734" y="5621"/>
                </a:lnTo>
                <a:lnTo>
                  <a:pt x="19709" y="5573"/>
                </a:lnTo>
                <a:lnTo>
                  <a:pt x="19661" y="5548"/>
                </a:lnTo>
                <a:lnTo>
                  <a:pt x="19612" y="5524"/>
                </a:lnTo>
                <a:lnTo>
                  <a:pt x="19539" y="5500"/>
                </a:lnTo>
                <a:close/>
                <a:moveTo>
                  <a:pt x="998" y="5694"/>
                </a:moveTo>
                <a:lnTo>
                  <a:pt x="949" y="5719"/>
                </a:lnTo>
                <a:lnTo>
                  <a:pt x="925" y="5767"/>
                </a:lnTo>
                <a:lnTo>
                  <a:pt x="901" y="5865"/>
                </a:lnTo>
                <a:lnTo>
                  <a:pt x="925" y="5938"/>
                </a:lnTo>
                <a:lnTo>
                  <a:pt x="949" y="6011"/>
                </a:lnTo>
                <a:lnTo>
                  <a:pt x="1022" y="6084"/>
                </a:lnTo>
                <a:lnTo>
                  <a:pt x="1193" y="6230"/>
                </a:lnTo>
                <a:lnTo>
                  <a:pt x="1412" y="6327"/>
                </a:lnTo>
                <a:lnTo>
                  <a:pt x="1874" y="6522"/>
                </a:lnTo>
                <a:lnTo>
                  <a:pt x="2093" y="6595"/>
                </a:lnTo>
                <a:lnTo>
                  <a:pt x="2239" y="6643"/>
                </a:lnTo>
                <a:lnTo>
                  <a:pt x="2677" y="6887"/>
                </a:lnTo>
                <a:lnTo>
                  <a:pt x="3139" y="7130"/>
                </a:lnTo>
                <a:lnTo>
                  <a:pt x="3383" y="7276"/>
                </a:lnTo>
                <a:lnTo>
                  <a:pt x="3504" y="7325"/>
                </a:lnTo>
                <a:lnTo>
                  <a:pt x="3577" y="7325"/>
                </a:lnTo>
                <a:lnTo>
                  <a:pt x="3650" y="7300"/>
                </a:lnTo>
                <a:lnTo>
                  <a:pt x="3699" y="7252"/>
                </a:lnTo>
                <a:lnTo>
                  <a:pt x="3723" y="7203"/>
                </a:lnTo>
                <a:lnTo>
                  <a:pt x="3747" y="7130"/>
                </a:lnTo>
                <a:lnTo>
                  <a:pt x="3723" y="7057"/>
                </a:lnTo>
                <a:lnTo>
                  <a:pt x="3650" y="6935"/>
                </a:lnTo>
                <a:lnTo>
                  <a:pt x="3529" y="6814"/>
                </a:lnTo>
                <a:lnTo>
                  <a:pt x="3383" y="6692"/>
                </a:lnTo>
                <a:lnTo>
                  <a:pt x="3212" y="6595"/>
                </a:lnTo>
                <a:lnTo>
                  <a:pt x="2847" y="6424"/>
                </a:lnTo>
                <a:lnTo>
                  <a:pt x="2531" y="6278"/>
                </a:lnTo>
                <a:lnTo>
                  <a:pt x="2166" y="6108"/>
                </a:lnTo>
                <a:lnTo>
                  <a:pt x="1777" y="5962"/>
                </a:lnTo>
                <a:lnTo>
                  <a:pt x="1022" y="5694"/>
                </a:lnTo>
                <a:close/>
                <a:moveTo>
                  <a:pt x="18396" y="8274"/>
                </a:moveTo>
                <a:lnTo>
                  <a:pt x="18128" y="8298"/>
                </a:lnTo>
                <a:lnTo>
                  <a:pt x="17982" y="8322"/>
                </a:lnTo>
                <a:lnTo>
                  <a:pt x="17885" y="8371"/>
                </a:lnTo>
                <a:lnTo>
                  <a:pt x="17812" y="8420"/>
                </a:lnTo>
                <a:lnTo>
                  <a:pt x="17787" y="8468"/>
                </a:lnTo>
                <a:lnTo>
                  <a:pt x="17787" y="8541"/>
                </a:lnTo>
                <a:lnTo>
                  <a:pt x="17787" y="8590"/>
                </a:lnTo>
                <a:lnTo>
                  <a:pt x="17812" y="8663"/>
                </a:lnTo>
                <a:lnTo>
                  <a:pt x="17860" y="8712"/>
                </a:lnTo>
                <a:lnTo>
                  <a:pt x="17909" y="8736"/>
                </a:lnTo>
                <a:lnTo>
                  <a:pt x="17982" y="8736"/>
                </a:lnTo>
                <a:lnTo>
                  <a:pt x="18201" y="8712"/>
                </a:lnTo>
                <a:lnTo>
                  <a:pt x="18517" y="8663"/>
                </a:lnTo>
                <a:lnTo>
                  <a:pt x="18663" y="8590"/>
                </a:lnTo>
                <a:lnTo>
                  <a:pt x="18785" y="8541"/>
                </a:lnTo>
                <a:lnTo>
                  <a:pt x="18858" y="8468"/>
                </a:lnTo>
                <a:lnTo>
                  <a:pt x="18858" y="8420"/>
                </a:lnTo>
                <a:lnTo>
                  <a:pt x="18858" y="8395"/>
                </a:lnTo>
                <a:lnTo>
                  <a:pt x="18809" y="8347"/>
                </a:lnTo>
                <a:lnTo>
                  <a:pt x="18761" y="8322"/>
                </a:lnTo>
                <a:lnTo>
                  <a:pt x="18639" y="8274"/>
                </a:lnTo>
                <a:close/>
                <a:moveTo>
                  <a:pt x="2020" y="8201"/>
                </a:moveTo>
                <a:lnTo>
                  <a:pt x="1947" y="8225"/>
                </a:lnTo>
                <a:lnTo>
                  <a:pt x="1898" y="8249"/>
                </a:lnTo>
                <a:lnTo>
                  <a:pt x="1874" y="8274"/>
                </a:lnTo>
                <a:lnTo>
                  <a:pt x="1850" y="8322"/>
                </a:lnTo>
                <a:lnTo>
                  <a:pt x="1850" y="8395"/>
                </a:lnTo>
                <a:lnTo>
                  <a:pt x="1850" y="8444"/>
                </a:lnTo>
                <a:lnTo>
                  <a:pt x="1874" y="8493"/>
                </a:lnTo>
                <a:lnTo>
                  <a:pt x="1923" y="8517"/>
                </a:lnTo>
                <a:lnTo>
                  <a:pt x="2093" y="8614"/>
                </a:lnTo>
                <a:lnTo>
                  <a:pt x="2288" y="8687"/>
                </a:lnTo>
                <a:lnTo>
                  <a:pt x="2482" y="8736"/>
                </a:lnTo>
                <a:lnTo>
                  <a:pt x="2701" y="8760"/>
                </a:lnTo>
                <a:lnTo>
                  <a:pt x="2774" y="8760"/>
                </a:lnTo>
                <a:lnTo>
                  <a:pt x="2823" y="8712"/>
                </a:lnTo>
                <a:lnTo>
                  <a:pt x="2872" y="8663"/>
                </a:lnTo>
                <a:lnTo>
                  <a:pt x="2896" y="8590"/>
                </a:lnTo>
                <a:lnTo>
                  <a:pt x="2896" y="8517"/>
                </a:lnTo>
                <a:lnTo>
                  <a:pt x="2872" y="8444"/>
                </a:lnTo>
                <a:lnTo>
                  <a:pt x="2823" y="8395"/>
                </a:lnTo>
                <a:lnTo>
                  <a:pt x="2750" y="8347"/>
                </a:lnTo>
                <a:lnTo>
                  <a:pt x="2385" y="8274"/>
                </a:lnTo>
                <a:lnTo>
                  <a:pt x="2190" y="8225"/>
                </a:lnTo>
                <a:lnTo>
                  <a:pt x="2020" y="8201"/>
                </a:lnTo>
                <a:close/>
                <a:moveTo>
                  <a:pt x="18517" y="9904"/>
                </a:moveTo>
                <a:lnTo>
                  <a:pt x="18323" y="9928"/>
                </a:lnTo>
                <a:lnTo>
                  <a:pt x="18177" y="9952"/>
                </a:lnTo>
                <a:lnTo>
                  <a:pt x="18031" y="10050"/>
                </a:lnTo>
                <a:lnTo>
                  <a:pt x="18006" y="10074"/>
                </a:lnTo>
                <a:lnTo>
                  <a:pt x="18006" y="10123"/>
                </a:lnTo>
                <a:lnTo>
                  <a:pt x="18128" y="10220"/>
                </a:lnTo>
                <a:lnTo>
                  <a:pt x="18274" y="10293"/>
                </a:lnTo>
                <a:lnTo>
                  <a:pt x="18420" y="10317"/>
                </a:lnTo>
                <a:lnTo>
                  <a:pt x="18590" y="10342"/>
                </a:lnTo>
                <a:lnTo>
                  <a:pt x="18931" y="10366"/>
                </a:lnTo>
                <a:lnTo>
                  <a:pt x="19247" y="10366"/>
                </a:lnTo>
                <a:lnTo>
                  <a:pt x="19661" y="10390"/>
                </a:lnTo>
                <a:lnTo>
                  <a:pt x="20074" y="10415"/>
                </a:lnTo>
                <a:lnTo>
                  <a:pt x="20293" y="10415"/>
                </a:lnTo>
                <a:lnTo>
                  <a:pt x="20512" y="10390"/>
                </a:lnTo>
                <a:lnTo>
                  <a:pt x="20707" y="10366"/>
                </a:lnTo>
                <a:lnTo>
                  <a:pt x="20902" y="10293"/>
                </a:lnTo>
                <a:lnTo>
                  <a:pt x="20950" y="10269"/>
                </a:lnTo>
                <a:lnTo>
                  <a:pt x="20975" y="10220"/>
                </a:lnTo>
                <a:lnTo>
                  <a:pt x="20975" y="10123"/>
                </a:lnTo>
                <a:lnTo>
                  <a:pt x="20926" y="10050"/>
                </a:lnTo>
                <a:lnTo>
                  <a:pt x="20853" y="10001"/>
                </a:lnTo>
                <a:lnTo>
                  <a:pt x="20707" y="9952"/>
                </a:lnTo>
                <a:lnTo>
                  <a:pt x="20512" y="9904"/>
                </a:lnTo>
                <a:lnTo>
                  <a:pt x="20147" y="9904"/>
                </a:lnTo>
                <a:lnTo>
                  <a:pt x="19782" y="9928"/>
                </a:lnTo>
                <a:lnTo>
                  <a:pt x="19418" y="9952"/>
                </a:lnTo>
                <a:lnTo>
                  <a:pt x="19077" y="9928"/>
                </a:lnTo>
                <a:lnTo>
                  <a:pt x="18688" y="9904"/>
                </a:lnTo>
                <a:close/>
                <a:moveTo>
                  <a:pt x="365" y="10123"/>
                </a:moveTo>
                <a:lnTo>
                  <a:pt x="219" y="10147"/>
                </a:lnTo>
                <a:lnTo>
                  <a:pt x="98" y="10171"/>
                </a:lnTo>
                <a:lnTo>
                  <a:pt x="25" y="10220"/>
                </a:lnTo>
                <a:lnTo>
                  <a:pt x="0" y="10269"/>
                </a:lnTo>
                <a:lnTo>
                  <a:pt x="0" y="10317"/>
                </a:lnTo>
                <a:lnTo>
                  <a:pt x="25" y="10366"/>
                </a:lnTo>
                <a:lnTo>
                  <a:pt x="49" y="10415"/>
                </a:lnTo>
                <a:lnTo>
                  <a:pt x="146" y="10512"/>
                </a:lnTo>
                <a:lnTo>
                  <a:pt x="268" y="10561"/>
                </a:lnTo>
                <a:lnTo>
                  <a:pt x="414" y="10585"/>
                </a:lnTo>
                <a:lnTo>
                  <a:pt x="730" y="10609"/>
                </a:lnTo>
                <a:lnTo>
                  <a:pt x="974" y="10609"/>
                </a:lnTo>
                <a:lnTo>
                  <a:pt x="1923" y="10634"/>
                </a:lnTo>
                <a:lnTo>
                  <a:pt x="2847" y="10634"/>
                </a:lnTo>
                <a:lnTo>
                  <a:pt x="2945" y="10609"/>
                </a:lnTo>
                <a:lnTo>
                  <a:pt x="3018" y="10561"/>
                </a:lnTo>
                <a:lnTo>
                  <a:pt x="3066" y="10488"/>
                </a:lnTo>
                <a:lnTo>
                  <a:pt x="3066" y="10390"/>
                </a:lnTo>
                <a:lnTo>
                  <a:pt x="3066" y="10317"/>
                </a:lnTo>
                <a:lnTo>
                  <a:pt x="3018" y="10244"/>
                </a:lnTo>
                <a:lnTo>
                  <a:pt x="2945" y="10196"/>
                </a:lnTo>
                <a:lnTo>
                  <a:pt x="2847" y="10171"/>
                </a:lnTo>
                <a:lnTo>
                  <a:pt x="1850" y="10171"/>
                </a:lnTo>
                <a:lnTo>
                  <a:pt x="852" y="10147"/>
                </a:lnTo>
                <a:lnTo>
                  <a:pt x="657" y="10123"/>
                </a:lnTo>
                <a:close/>
                <a:moveTo>
                  <a:pt x="2677" y="11777"/>
                </a:moveTo>
                <a:lnTo>
                  <a:pt x="2409" y="11826"/>
                </a:lnTo>
                <a:lnTo>
                  <a:pt x="2288" y="11875"/>
                </a:lnTo>
                <a:lnTo>
                  <a:pt x="2166" y="11923"/>
                </a:lnTo>
                <a:lnTo>
                  <a:pt x="2069" y="11996"/>
                </a:lnTo>
                <a:lnTo>
                  <a:pt x="2020" y="12094"/>
                </a:lnTo>
                <a:lnTo>
                  <a:pt x="2020" y="12167"/>
                </a:lnTo>
                <a:lnTo>
                  <a:pt x="2069" y="12215"/>
                </a:lnTo>
                <a:lnTo>
                  <a:pt x="2190" y="12240"/>
                </a:lnTo>
                <a:lnTo>
                  <a:pt x="2312" y="12240"/>
                </a:lnTo>
                <a:lnTo>
                  <a:pt x="2580" y="12191"/>
                </a:lnTo>
                <a:lnTo>
                  <a:pt x="2872" y="12191"/>
                </a:lnTo>
                <a:lnTo>
                  <a:pt x="2993" y="12167"/>
                </a:lnTo>
                <a:lnTo>
                  <a:pt x="3066" y="12142"/>
                </a:lnTo>
                <a:lnTo>
                  <a:pt x="3115" y="12069"/>
                </a:lnTo>
                <a:lnTo>
                  <a:pt x="3139" y="12045"/>
                </a:lnTo>
                <a:lnTo>
                  <a:pt x="3139" y="11996"/>
                </a:lnTo>
                <a:lnTo>
                  <a:pt x="3115" y="11923"/>
                </a:lnTo>
                <a:lnTo>
                  <a:pt x="3091" y="11875"/>
                </a:lnTo>
                <a:lnTo>
                  <a:pt x="3066" y="11850"/>
                </a:lnTo>
                <a:lnTo>
                  <a:pt x="3018" y="11802"/>
                </a:lnTo>
                <a:lnTo>
                  <a:pt x="2920" y="11777"/>
                </a:lnTo>
                <a:close/>
                <a:moveTo>
                  <a:pt x="18006" y="11923"/>
                </a:moveTo>
                <a:lnTo>
                  <a:pt x="17860" y="11948"/>
                </a:lnTo>
                <a:lnTo>
                  <a:pt x="17812" y="11972"/>
                </a:lnTo>
                <a:lnTo>
                  <a:pt x="17763" y="11996"/>
                </a:lnTo>
                <a:lnTo>
                  <a:pt x="17763" y="12045"/>
                </a:lnTo>
                <a:lnTo>
                  <a:pt x="17763" y="12094"/>
                </a:lnTo>
                <a:lnTo>
                  <a:pt x="17787" y="12118"/>
                </a:lnTo>
                <a:lnTo>
                  <a:pt x="17860" y="12167"/>
                </a:lnTo>
                <a:lnTo>
                  <a:pt x="17933" y="12215"/>
                </a:lnTo>
                <a:lnTo>
                  <a:pt x="18006" y="12240"/>
                </a:lnTo>
                <a:lnTo>
                  <a:pt x="18152" y="12264"/>
                </a:lnTo>
                <a:lnTo>
                  <a:pt x="18444" y="12337"/>
                </a:lnTo>
                <a:lnTo>
                  <a:pt x="18761" y="12386"/>
                </a:lnTo>
                <a:lnTo>
                  <a:pt x="18834" y="12386"/>
                </a:lnTo>
                <a:lnTo>
                  <a:pt x="18882" y="12337"/>
                </a:lnTo>
                <a:lnTo>
                  <a:pt x="18931" y="12288"/>
                </a:lnTo>
                <a:lnTo>
                  <a:pt x="18955" y="12215"/>
                </a:lnTo>
                <a:lnTo>
                  <a:pt x="18931" y="12142"/>
                </a:lnTo>
                <a:lnTo>
                  <a:pt x="18931" y="12069"/>
                </a:lnTo>
                <a:lnTo>
                  <a:pt x="18882" y="12021"/>
                </a:lnTo>
                <a:lnTo>
                  <a:pt x="18809" y="11996"/>
                </a:lnTo>
                <a:lnTo>
                  <a:pt x="18566" y="11948"/>
                </a:lnTo>
                <a:lnTo>
                  <a:pt x="18201" y="11923"/>
                </a:lnTo>
                <a:close/>
                <a:moveTo>
                  <a:pt x="3358" y="13359"/>
                </a:moveTo>
                <a:lnTo>
                  <a:pt x="3261" y="13383"/>
                </a:lnTo>
                <a:lnTo>
                  <a:pt x="2434" y="13870"/>
                </a:lnTo>
                <a:lnTo>
                  <a:pt x="1582" y="14357"/>
                </a:lnTo>
                <a:lnTo>
                  <a:pt x="1241" y="14503"/>
                </a:lnTo>
                <a:lnTo>
                  <a:pt x="1095" y="14576"/>
                </a:lnTo>
                <a:lnTo>
                  <a:pt x="949" y="14697"/>
                </a:lnTo>
                <a:lnTo>
                  <a:pt x="925" y="14770"/>
                </a:lnTo>
                <a:lnTo>
                  <a:pt x="925" y="14843"/>
                </a:lnTo>
                <a:lnTo>
                  <a:pt x="949" y="14892"/>
                </a:lnTo>
                <a:lnTo>
                  <a:pt x="1022" y="14941"/>
                </a:lnTo>
                <a:lnTo>
                  <a:pt x="1120" y="14965"/>
                </a:lnTo>
                <a:lnTo>
                  <a:pt x="1217" y="14965"/>
                </a:lnTo>
                <a:lnTo>
                  <a:pt x="1412" y="14916"/>
                </a:lnTo>
                <a:lnTo>
                  <a:pt x="1606" y="14843"/>
                </a:lnTo>
                <a:lnTo>
                  <a:pt x="1801" y="14746"/>
                </a:lnTo>
                <a:lnTo>
                  <a:pt x="2239" y="14551"/>
                </a:lnTo>
                <a:lnTo>
                  <a:pt x="2677" y="14308"/>
                </a:lnTo>
                <a:lnTo>
                  <a:pt x="3504" y="13797"/>
                </a:lnTo>
                <a:lnTo>
                  <a:pt x="3577" y="13724"/>
                </a:lnTo>
                <a:lnTo>
                  <a:pt x="3626" y="13651"/>
                </a:lnTo>
                <a:lnTo>
                  <a:pt x="3626" y="13554"/>
                </a:lnTo>
                <a:lnTo>
                  <a:pt x="3577" y="13481"/>
                </a:lnTo>
                <a:lnTo>
                  <a:pt x="3529" y="13408"/>
                </a:lnTo>
                <a:lnTo>
                  <a:pt x="3456" y="13359"/>
                </a:lnTo>
                <a:close/>
                <a:moveTo>
                  <a:pt x="17325" y="13383"/>
                </a:moveTo>
                <a:lnTo>
                  <a:pt x="17179" y="13408"/>
                </a:lnTo>
                <a:lnTo>
                  <a:pt x="17130" y="13408"/>
                </a:lnTo>
                <a:lnTo>
                  <a:pt x="17130" y="13432"/>
                </a:lnTo>
                <a:lnTo>
                  <a:pt x="17130" y="13505"/>
                </a:lnTo>
                <a:lnTo>
                  <a:pt x="17252" y="13627"/>
                </a:lnTo>
                <a:lnTo>
                  <a:pt x="17398" y="13748"/>
                </a:lnTo>
                <a:lnTo>
                  <a:pt x="17690" y="13943"/>
                </a:lnTo>
                <a:lnTo>
                  <a:pt x="18006" y="14113"/>
                </a:lnTo>
                <a:lnTo>
                  <a:pt x="18323" y="14284"/>
                </a:lnTo>
                <a:lnTo>
                  <a:pt x="18907" y="14649"/>
                </a:lnTo>
                <a:lnTo>
                  <a:pt x="19199" y="14819"/>
                </a:lnTo>
                <a:lnTo>
                  <a:pt x="19515" y="14941"/>
                </a:lnTo>
                <a:lnTo>
                  <a:pt x="19612" y="14965"/>
                </a:lnTo>
                <a:lnTo>
                  <a:pt x="19709" y="14941"/>
                </a:lnTo>
                <a:lnTo>
                  <a:pt x="19758" y="14868"/>
                </a:lnTo>
                <a:lnTo>
                  <a:pt x="19807" y="14795"/>
                </a:lnTo>
                <a:lnTo>
                  <a:pt x="19807" y="14697"/>
                </a:lnTo>
                <a:lnTo>
                  <a:pt x="19782" y="14600"/>
                </a:lnTo>
                <a:lnTo>
                  <a:pt x="19734" y="14527"/>
                </a:lnTo>
                <a:lnTo>
                  <a:pt x="19636" y="14454"/>
                </a:lnTo>
                <a:lnTo>
                  <a:pt x="19272" y="14308"/>
                </a:lnTo>
                <a:lnTo>
                  <a:pt x="18931" y="14113"/>
                </a:lnTo>
                <a:lnTo>
                  <a:pt x="18590" y="13919"/>
                </a:lnTo>
                <a:lnTo>
                  <a:pt x="18250" y="13724"/>
                </a:lnTo>
                <a:lnTo>
                  <a:pt x="17982" y="13602"/>
                </a:lnTo>
                <a:lnTo>
                  <a:pt x="17739" y="13481"/>
                </a:lnTo>
                <a:lnTo>
                  <a:pt x="17593" y="13432"/>
                </a:lnTo>
                <a:lnTo>
                  <a:pt x="17447" y="13408"/>
                </a:lnTo>
                <a:lnTo>
                  <a:pt x="17325" y="13383"/>
                </a:lnTo>
                <a:close/>
                <a:moveTo>
                  <a:pt x="4234" y="14892"/>
                </a:moveTo>
                <a:lnTo>
                  <a:pt x="4161" y="14916"/>
                </a:lnTo>
                <a:lnTo>
                  <a:pt x="4088" y="14941"/>
                </a:lnTo>
                <a:lnTo>
                  <a:pt x="3942" y="15087"/>
                </a:lnTo>
                <a:lnTo>
                  <a:pt x="3820" y="15257"/>
                </a:lnTo>
                <a:lnTo>
                  <a:pt x="3723" y="15330"/>
                </a:lnTo>
                <a:lnTo>
                  <a:pt x="3650" y="15379"/>
                </a:lnTo>
                <a:lnTo>
                  <a:pt x="3650" y="15403"/>
                </a:lnTo>
                <a:lnTo>
                  <a:pt x="3601" y="15427"/>
                </a:lnTo>
                <a:lnTo>
                  <a:pt x="3577" y="15476"/>
                </a:lnTo>
                <a:lnTo>
                  <a:pt x="3553" y="15525"/>
                </a:lnTo>
                <a:lnTo>
                  <a:pt x="3553" y="15573"/>
                </a:lnTo>
                <a:lnTo>
                  <a:pt x="3577" y="15646"/>
                </a:lnTo>
                <a:lnTo>
                  <a:pt x="3626" y="15695"/>
                </a:lnTo>
                <a:lnTo>
                  <a:pt x="3699" y="15744"/>
                </a:lnTo>
                <a:lnTo>
                  <a:pt x="3772" y="15744"/>
                </a:lnTo>
                <a:lnTo>
                  <a:pt x="3845" y="15719"/>
                </a:lnTo>
                <a:lnTo>
                  <a:pt x="3991" y="15646"/>
                </a:lnTo>
                <a:lnTo>
                  <a:pt x="4088" y="15549"/>
                </a:lnTo>
                <a:lnTo>
                  <a:pt x="4258" y="15403"/>
                </a:lnTo>
                <a:lnTo>
                  <a:pt x="4429" y="15208"/>
                </a:lnTo>
                <a:lnTo>
                  <a:pt x="4453" y="15135"/>
                </a:lnTo>
                <a:lnTo>
                  <a:pt x="4453" y="15087"/>
                </a:lnTo>
                <a:lnTo>
                  <a:pt x="4429" y="15014"/>
                </a:lnTo>
                <a:lnTo>
                  <a:pt x="4380" y="14941"/>
                </a:lnTo>
                <a:lnTo>
                  <a:pt x="4307" y="14892"/>
                </a:lnTo>
                <a:close/>
                <a:moveTo>
                  <a:pt x="16376" y="14843"/>
                </a:moveTo>
                <a:lnTo>
                  <a:pt x="16303" y="14892"/>
                </a:lnTo>
                <a:lnTo>
                  <a:pt x="16279" y="14965"/>
                </a:lnTo>
                <a:lnTo>
                  <a:pt x="16303" y="15038"/>
                </a:lnTo>
                <a:lnTo>
                  <a:pt x="16400" y="15233"/>
                </a:lnTo>
                <a:lnTo>
                  <a:pt x="16522" y="15403"/>
                </a:lnTo>
                <a:lnTo>
                  <a:pt x="16668" y="15598"/>
                </a:lnTo>
                <a:lnTo>
                  <a:pt x="16765" y="15671"/>
                </a:lnTo>
                <a:lnTo>
                  <a:pt x="16863" y="15744"/>
                </a:lnTo>
                <a:lnTo>
                  <a:pt x="16936" y="15768"/>
                </a:lnTo>
                <a:lnTo>
                  <a:pt x="17009" y="15768"/>
                </a:lnTo>
                <a:lnTo>
                  <a:pt x="17082" y="15719"/>
                </a:lnTo>
                <a:lnTo>
                  <a:pt x="17130" y="15671"/>
                </a:lnTo>
                <a:lnTo>
                  <a:pt x="17155" y="15598"/>
                </a:lnTo>
                <a:lnTo>
                  <a:pt x="17155" y="15525"/>
                </a:lnTo>
                <a:lnTo>
                  <a:pt x="17130" y="15476"/>
                </a:lnTo>
                <a:lnTo>
                  <a:pt x="17057" y="15403"/>
                </a:lnTo>
                <a:lnTo>
                  <a:pt x="16911" y="15281"/>
                </a:lnTo>
                <a:lnTo>
                  <a:pt x="16790" y="15135"/>
                </a:lnTo>
                <a:lnTo>
                  <a:pt x="16644" y="14965"/>
                </a:lnTo>
                <a:lnTo>
                  <a:pt x="16546" y="14892"/>
                </a:lnTo>
                <a:lnTo>
                  <a:pt x="16449" y="14843"/>
                </a:lnTo>
                <a:close/>
                <a:moveTo>
                  <a:pt x="11169" y="3577"/>
                </a:moveTo>
                <a:lnTo>
                  <a:pt x="11582" y="3650"/>
                </a:lnTo>
                <a:lnTo>
                  <a:pt x="11996" y="3748"/>
                </a:lnTo>
                <a:lnTo>
                  <a:pt x="12410" y="3894"/>
                </a:lnTo>
                <a:lnTo>
                  <a:pt x="12799" y="4064"/>
                </a:lnTo>
                <a:lnTo>
                  <a:pt x="13188" y="4259"/>
                </a:lnTo>
                <a:lnTo>
                  <a:pt x="13578" y="4453"/>
                </a:lnTo>
                <a:lnTo>
                  <a:pt x="13943" y="4672"/>
                </a:lnTo>
                <a:lnTo>
                  <a:pt x="14235" y="4891"/>
                </a:lnTo>
                <a:lnTo>
                  <a:pt x="14502" y="5110"/>
                </a:lnTo>
                <a:lnTo>
                  <a:pt x="14770" y="5329"/>
                </a:lnTo>
                <a:lnTo>
                  <a:pt x="15038" y="5573"/>
                </a:lnTo>
                <a:lnTo>
                  <a:pt x="14989" y="5621"/>
                </a:lnTo>
                <a:lnTo>
                  <a:pt x="14916" y="5694"/>
                </a:lnTo>
                <a:lnTo>
                  <a:pt x="14916" y="5767"/>
                </a:lnTo>
                <a:lnTo>
                  <a:pt x="14892" y="5792"/>
                </a:lnTo>
                <a:lnTo>
                  <a:pt x="14892" y="5840"/>
                </a:lnTo>
                <a:lnTo>
                  <a:pt x="14940" y="5840"/>
                </a:lnTo>
                <a:lnTo>
                  <a:pt x="14989" y="5865"/>
                </a:lnTo>
                <a:lnTo>
                  <a:pt x="15086" y="5865"/>
                </a:lnTo>
                <a:lnTo>
                  <a:pt x="15159" y="5816"/>
                </a:lnTo>
                <a:lnTo>
                  <a:pt x="15232" y="5767"/>
                </a:lnTo>
                <a:lnTo>
                  <a:pt x="15354" y="5913"/>
                </a:lnTo>
                <a:lnTo>
                  <a:pt x="15257" y="5986"/>
                </a:lnTo>
                <a:lnTo>
                  <a:pt x="15208" y="6059"/>
                </a:lnTo>
                <a:lnTo>
                  <a:pt x="15159" y="6132"/>
                </a:lnTo>
                <a:lnTo>
                  <a:pt x="15184" y="6205"/>
                </a:lnTo>
                <a:lnTo>
                  <a:pt x="15208" y="6254"/>
                </a:lnTo>
                <a:lnTo>
                  <a:pt x="15330" y="6254"/>
                </a:lnTo>
                <a:lnTo>
                  <a:pt x="15427" y="6181"/>
                </a:lnTo>
                <a:lnTo>
                  <a:pt x="15524" y="6132"/>
                </a:lnTo>
                <a:lnTo>
                  <a:pt x="15719" y="6376"/>
                </a:lnTo>
                <a:lnTo>
                  <a:pt x="15695" y="6424"/>
                </a:lnTo>
                <a:lnTo>
                  <a:pt x="15573" y="6546"/>
                </a:lnTo>
                <a:lnTo>
                  <a:pt x="15549" y="6619"/>
                </a:lnTo>
                <a:lnTo>
                  <a:pt x="15524" y="6716"/>
                </a:lnTo>
                <a:lnTo>
                  <a:pt x="15549" y="6765"/>
                </a:lnTo>
                <a:lnTo>
                  <a:pt x="15597" y="6789"/>
                </a:lnTo>
                <a:lnTo>
                  <a:pt x="15768" y="6789"/>
                </a:lnTo>
                <a:lnTo>
                  <a:pt x="15865" y="6741"/>
                </a:lnTo>
                <a:lnTo>
                  <a:pt x="15914" y="6692"/>
                </a:lnTo>
                <a:lnTo>
                  <a:pt x="16060" y="6911"/>
                </a:lnTo>
                <a:lnTo>
                  <a:pt x="15962" y="7008"/>
                </a:lnTo>
                <a:lnTo>
                  <a:pt x="15889" y="7081"/>
                </a:lnTo>
                <a:lnTo>
                  <a:pt x="15841" y="7130"/>
                </a:lnTo>
                <a:lnTo>
                  <a:pt x="15841" y="7203"/>
                </a:lnTo>
                <a:lnTo>
                  <a:pt x="15865" y="7300"/>
                </a:lnTo>
                <a:lnTo>
                  <a:pt x="15914" y="7325"/>
                </a:lnTo>
                <a:lnTo>
                  <a:pt x="15962" y="7349"/>
                </a:lnTo>
                <a:lnTo>
                  <a:pt x="16060" y="7325"/>
                </a:lnTo>
                <a:lnTo>
                  <a:pt x="16157" y="7300"/>
                </a:lnTo>
                <a:lnTo>
                  <a:pt x="16254" y="7227"/>
                </a:lnTo>
                <a:lnTo>
                  <a:pt x="16400" y="7495"/>
                </a:lnTo>
                <a:lnTo>
                  <a:pt x="16327" y="7519"/>
                </a:lnTo>
                <a:lnTo>
                  <a:pt x="16254" y="7544"/>
                </a:lnTo>
                <a:lnTo>
                  <a:pt x="16157" y="7617"/>
                </a:lnTo>
                <a:lnTo>
                  <a:pt x="16060" y="7714"/>
                </a:lnTo>
                <a:lnTo>
                  <a:pt x="15987" y="7811"/>
                </a:lnTo>
                <a:lnTo>
                  <a:pt x="15938" y="7909"/>
                </a:lnTo>
                <a:lnTo>
                  <a:pt x="15938" y="7982"/>
                </a:lnTo>
                <a:lnTo>
                  <a:pt x="15962" y="8030"/>
                </a:lnTo>
                <a:lnTo>
                  <a:pt x="15987" y="8079"/>
                </a:lnTo>
                <a:lnTo>
                  <a:pt x="16060" y="8103"/>
                </a:lnTo>
                <a:lnTo>
                  <a:pt x="16108" y="8079"/>
                </a:lnTo>
                <a:lnTo>
                  <a:pt x="16181" y="8030"/>
                </a:lnTo>
                <a:lnTo>
                  <a:pt x="16303" y="7933"/>
                </a:lnTo>
                <a:lnTo>
                  <a:pt x="16449" y="7836"/>
                </a:lnTo>
                <a:lnTo>
                  <a:pt x="16522" y="7763"/>
                </a:lnTo>
                <a:lnTo>
                  <a:pt x="16692" y="8176"/>
                </a:lnTo>
                <a:lnTo>
                  <a:pt x="16619" y="8201"/>
                </a:lnTo>
                <a:lnTo>
                  <a:pt x="16571" y="8225"/>
                </a:lnTo>
                <a:lnTo>
                  <a:pt x="16473" y="8347"/>
                </a:lnTo>
                <a:lnTo>
                  <a:pt x="16254" y="8541"/>
                </a:lnTo>
                <a:lnTo>
                  <a:pt x="16181" y="8614"/>
                </a:lnTo>
                <a:lnTo>
                  <a:pt x="16108" y="8712"/>
                </a:lnTo>
                <a:lnTo>
                  <a:pt x="16084" y="8760"/>
                </a:lnTo>
                <a:lnTo>
                  <a:pt x="16060" y="8809"/>
                </a:lnTo>
                <a:lnTo>
                  <a:pt x="16060" y="8858"/>
                </a:lnTo>
                <a:lnTo>
                  <a:pt x="16108" y="8906"/>
                </a:lnTo>
                <a:lnTo>
                  <a:pt x="16157" y="8930"/>
                </a:lnTo>
                <a:lnTo>
                  <a:pt x="16206" y="8930"/>
                </a:lnTo>
                <a:lnTo>
                  <a:pt x="16327" y="8882"/>
                </a:lnTo>
                <a:lnTo>
                  <a:pt x="16425" y="8809"/>
                </a:lnTo>
                <a:lnTo>
                  <a:pt x="16522" y="8736"/>
                </a:lnTo>
                <a:lnTo>
                  <a:pt x="16668" y="8614"/>
                </a:lnTo>
                <a:lnTo>
                  <a:pt x="16790" y="8468"/>
                </a:lnTo>
                <a:lnTo>
                  <a:pt x="16887" y="8882"/>
                </a:lnTo>
                <a:lnTo>
                  <a:pt x="16790" y="8930"/>
                </a:lnTo>
                <a:lnTo>
                  <a:pt x="16692" y="8979"/>
                </a:lnTo>
                <a:lnTo>
                  <a:pt x="16498" y="9125"/>
                </a:lnTo>
                <a:lnTo>
                  <a:pt x="16230" y="9271"/>
                </a:lnTo>
                <a:lnTo>
                  <a:pt x="16108" y="9368"/>
                </a:lnTo>
                <a:lnTo>
                  <a:pt x="16011" y="9441"/>
                </a:lnTo>
                <a:lnTo>
                  <a:pt x="16011" y="9490"/>
                </a:lnTo>
                <a:lnTo>
                  <a:pt x="16035" y="9514"/>
                </a:lnTo>
                <a:lnTo>
                  <a:pt x="16181" y="9539"/>
                </a:lnTo>
                <a:lnTo>
                  <a:pt x="16327" y="9514"/>
                </a:lnTo>
                <a:lnTo>
                  <a:pt x="16619" y="9441"/>
                </a:lnTo>
                <a:lnTo>
                  <a:pt x="16790" y="9368"/>
                </a:lnTo>
                <a:lnTo>
                  <a:pt x="16960" y="9271"/>
                </a:lnTo>
                <a:lnTo>
                  <a:pt x="17009" y="9660"/>
                </a:lnTo>
                <a:lnTo>
                  <a:pt x="16522" y="9855"/>
                </a:lnTo>
                <a:lnTo>
                  <a:pt x="16254" y="9977"/>
                </a:lnTo>
                <a:lnTo>
                  <a:pt x="16108" y="10050"/>
                </a:lnTo>
                <a:lnTo>
                  <a:pt x="15987" y="10123"/>
                </a:lnTo>
                <a:lnTo>
                  <a:pt x="15962" y="10171"/>
                </a:lnTo>
                <a:lnTo>
                  <a:pt x="15962" y="10196"/>
                </a:lnTo>
                <a:lnTo>
                  <a:pt x="15987" y="10220"/>
                </a:lnTo>
                <a:lnTo>
                  <a:pt x="16011" y="10244"/>
                </a:lnTo>
                <a:lnTo>
                  <a:pt x="16279" y="10269"/>
                </a:lnTo>
                <a:lnTo>
                  <a:pt x="16522" y="10220"/>
                </a:lnTo>
                <a:lnTo>
                  <a:pt x="16765" y="10147"/>
                </a:lnTo>
                <a:lnTo>
                  <a:pt x="17033" y="10074"/>
                </a:lnTo>
                <a:lnTo>
                  <a:pt x="17009" y="10585"/>
                </a:lnTo>
                <a:lnTo>
                  <a:pt x="16765" y="10585"/>
                </a:lnTo>
                <a:lnTo>
                  <a:pt x="16546" y="10634"/>
                </a:lnTo>
                <a:lnTo>
                  <a:pt x="16108" y="10707"/>
                </a:lnTo>
                <a:lnTo>
                  <a:pt x="15914" y="10780"/>
                </a:lnTo>
                <a:lnTo>
                  <a:pt x="15719" y="10853"/>
                </a:lnTo>
                <a:lnTo>
                  <a:pt x="15695" y="10877"/>
                </a:lnTo>
                <a:lnTo>
                  <a:pt x="15719" y="10901"/>
                </a:lnTo>
                <a:lnTo>
                  <a:pt x="15889" y="10950"/>
                </a:lnTo>
                <a:lnTo>
                  <a:pt x="16060" y="10974"/>
                </a:lnTo>
                <a:lnTo>
                  <a:pt x="16425" y="10950"/>
                </a:lnTo>
                <a:lnTo>
                  <a:pt x="16814" y="10926"/>
                </a:lnTo>
                <a:lnTo>
                  <a:pt x="16984" y="10926"/>
                </a:lnTo>
                <a:lnTo>
                  <a:pt x="16887" y="11412"/>
                </a:lnTo>
                <a:lnTo>
                  <a:pt x="16765" y="11412"/>
                </a:lnTo>
                <a:lnTo>
                  <a:pt x="16619" y="11437"/>
                </a:lnTo>
                <a:lnTo>
                  <a:pt x="16352" y="11485"/>
                </a:lnTo>
                <a:lnTo>
                  <a:pt x="16035" y="11558"/>
                </a:lnTo>
                <a:lnTo>
                  <a:pt x="15889" y="11583"/>
                </a:lnTo>
                <a:lnTo>
                  <a:pt x="15719" y="11607"/>
                </a:lnTo>
                <a:lnTo>
                  <a:pt x="15695" y="11607"/>
                </a:lnTo>
                <a:lnTo>
                  <a:pt x="15670" y="11631"/>
                </a:lnTo>
                <a:lnTo>
                  <a:pt x="15670" y="11656"/>
                </a:lnTo>
                <a:lnTo>
                  <a:pt x="15695" y="11680"/>
                </a:lnTo>
                <a:lnTo>
                  <a:pt x="15962" y="11777"/>
                </a:lnTo>
                <a:lnTo>
                  <a:pt x="16108" y="11826"/>
                </a:lnTo>
                <a:lnTo>
                  <a:pt x="16254" y="11850"/>
                </a:lnTo>
                <a:lnTo>
                  <a:pt x="16522" y="11826"/>
                </a:lnTo>
                <a:lnTo>
                  <a:pt x="16814" y="11802"/>
                </a:lnTo>
                <a:lnTo>
                  <a:pt x="16668" y="12264"/>
                </a:lnTo>
                <a:lnTo>
                  <a:pt x="16498" y="12215"/>
                </a:lnTo>
                <a:lnTo>
                  <a:pt x="16303" y="12191"/>
                </a:lnTo>
                <a:lnTo>
                  <a:pt x="16108" y="12142"/>
                </a:lnTo>
                <a:lnTo>
                  <a:pt x="15914" y="12094"/>
                </a:lnTo>
                <a:lnTo>
                  <a:pt x="15695" y="12094"/>
                </a:lnTo>
                <a:lnTo>
                  <a:pt x="15476" y="12118"/>
                </a:lnTo>
                <a:lnTo>
                  <a:pt x="15451" y="12142"/>
                </a:lnTo>
                <a:lnTo>
                  <a:pt x="15451" y="12167"/>
                </a:lnTo>
                <a:lnTo>
                  <a:pt x="15476" y="12191"/>
                </a:lnTo>
                <a:lnTo>
                  <a:pt x="15646" y="12288"/>
                </a:lnTo>
                <a:lnTo>
                  <a:pt x="15816" y="12386"/>
                </a:lnTo>
                <a:lnTo>
                  <a:pt x="16230" y="12532"/>
                </a:lnTo>
                <a:lnTo>
                  <a:pt x="16546" y="12629"/>
                </a:lnTo>
                <a:lnTo>
                  <a:pt x="16376" y="13018"/>
                </a:lnTo>
                <a:lnTo>
                  <a:pt x="16060" y="12970"/>
                </a:lnTo>
                <a:lnTo>
                  <a:pt x="15743" y="12872"/>
                </a:lnTo>
                <a:lnTo>
                  <a:pt x="15573" y="12824"/>
                </a:lnTo>
                <a:lnTo>
                  <a:pt x="15476" y="12824"/>
                </a:lnTo>
                <a:lnTo>
                  <a:pt x="15451" y="12848"/>
                </a:lnTo>
                <a:lnTo>
                  <a:pt x="15427" y="12897"/>
                </a:lnTo>
                <a:lnTo>
                  <a:pt x="15427" y="12945"/>
                </a:lnTo>
                <a:lnTo>
                  <a:pt x="15451" y="12994"/>
                </a:lnTo>
                <a:lnTo>
                  <a:pt x="15524" y="13091"/>
                </a:lnTo>
                <a:lnTo>
                  <a:pt x="15743" y="13237"/>
                </a:lnTo>
                <a:lnTo>
                  <a:pt x="15938" y="13335"/>
                </a:lnTo>
                <a:lnTo>
                  <a:pt x="16181" y="13408"/>
                </a:lnTo>
                <a:lnTo>
                  <a:pt x="15914" y="13821"/>
                </a:lnTo>
                <a:lnTo>
                  <a:pt x="15865" y="13894"/>
                </a:lnTo>
                <a:lnTo>
                  <a:pt x="15841" y="13870"/>
                </a:lnTo>
                <a:lnTo>
                  <a:pt x="15719" y="13797"/>
                </a:lnTo>
                <a:lnTo>
                  <a:pt x="15597" y="13700"/>
                </a:lnTo>
                <a:lnTo>
                  <a:pt x="15330" y="13578"/>
                </a:lnTo>
                <a:lnTo>
                  <a:pt x="15013" y="13505"/>
                </a:lnTo>
                <a:lnTo>
                  <a:pt x="14721" y="13505"/>
                </a:lnTo>
                <a:lnTo>
                  <a:pt x="14697" y="13529"/>
                </a:lnTo>
                <a:lnTo>
                  <a:pt x="14673" y="13578"/>
                </a:lnTo>
                <a:lnTo>
                  <a:pt x="14697" y="13602"/>
                </a:lnTo>
                <a:lnTo>
                  <a:pt x="14794" y="13651"/>
                </a:lnTo>
                <a:lnTo>
                  <a:pt x="14892" y="13724"/>
                </a:lnTo>
                <a:lnTo>
                  <a:pt x="15111" y="13821"/>
                </a:lnTo>
                <a:lnTo>
                  <a:pt x="15378" y="13967"/>
                </a:lnTo>
                <a:lnTo>
                  <a:pt x="15622" y="14138"/>
                </a:lnTo>
                <a:lnTo>
                  <a:pt x="15670" y="14162"/>
                </a:lnTo>
                <a:lnTo>
                  <a:pt x="15451" y="14405"/>
                </a:lnTo>
                <a:lnTo>
                  <a:pt x="15330" y="14357"/>
                </a:lnTo>
                <a:lnTo>
                  <a:pt x="15208" y="14332"/>
                </a:lnTo>
                <a:lnTo>
                  <a:pt x="15086" y="14332"/>
                </a:lnTo>
                <a:lnTo>
                  <a:pt x="14989" y="14308"/>
                </a:lnTo>
                <a:lnTo>
                  <a:pt x="14794" y="14259"/>
                </a:lnTo>
                <a:lnTo>
                  <a:pt x="14624" y="14186"/>
                </a:lnTo>
                <a:lnTo>
                  <a:pt x="14454" y="14089"/>
                </a:lnTo>
                <a:lnTo>
                  <a:pt x="14308" y="14016"/>
                </a:lnTo>
                <a:lnTo>
                  <a:pt x="14137" y="14016"/>
                </a:lnTo>
                <a:lnTo>
                  <a:pt x="14089" y="14040"/>
                </a:lnTo>
                <a:lnTo>
                  <a:pt x="14064" y="14089"/>
                </a:lnTo>
                <a:lnTo>
                  <a:pt x="14089" y="14162"/>
                </a:lnTo>
                <a:lnTo>
                  <a:pt x="14162" y="14259"/>
                </a:lnTo>
                <a:lnTo>
                  <a:pt x="14308" y="14405"/>
                </a:lnTo>
                <a:lnTo>
                  <a:pt x="14478" y="14527"/>
                </a:lnTo>
                <a:lnTo>
                  <a:pt x="14648" y="14600"/>
                </a:lnTo>
                <a:lnTo>
                  <a:pt x="14843" y="14697"/>
                </a:lnTo>
                <a:lnTo>
                  <a:pt x="14965" y="14746"/>
                </a:lnTo>
                <a:lnTo>
                  <a:pt x="15086" y="14770"/>
                </a:lnTo>
                <a:lnTo>
                  <a:pt x="14819" y="14989"/>
                </a:lnTo>
                <a:lnTo>
                  <a:pt x="14527" y="15208"/>
                </a:lnTo>
                <a:lnTo>
                  <a:pt x="14454" y="15208"/>
                </a:lnTo>
                <a:lnTo>
                  <a:pt x="14332" y="15184"/>
                </a:lnTo>
                <a:lnTo>
                  <a:pt x="14235" y="15111"/>
                </a:lnTo>
                <a:lnTo>
                  <a:pt x="14064" y="14965"/>
                </a:lnTo>
                <a:lnTo>
                  <a:pt x="13918" y="14843"/>
                </a:lnTo>
                <a:lnTo>
                  <a:pt x="13748" y="14722"/>
                </a:lnTo>
                <a:lnTo>
                  <a:pt x="13651" y="14673"/>
                </a:lnTo>
                <a:lnTo>
                  <a:pt x="13578" y="14624"/>
                </a:lnTo>
                <a:lnTo>
                  <a:pt x="13383" y="14624"/>
                </a:lnTo>
                <a:lnTo>
                  <a:pt x="13359" y="14649"/>
                </a:lnTo>
                <a:lnTo>
                  <a:pt x="13359" y="14697"/>
                </a:lnTo>
                <a:lnTo>
                  <a:pt x="13456" y="14868"/>
                </a:lnTo>
                <a:lnTo>
                  <a:pt x="13602" y="15014"/>
                </a:lnTo>
                <a:lnTo>
                  <a:pt x="13894" y="15306"/>
                </a:lnTo>
                <a:lnTo>
                  <a:pt x="13991" y="15403"/>
                </a:lnTo>
                <a:lnTo>
                  <a:pt x="14113" y="15476"/>
                </a:lnTo>
                <a:lnTo>
                  <a:pt x="13748" y="15671"/>
                </a:lnTo>
                <a:lnTo>
                  <a:pt x="13553" y="15598"/>
                </a:lnTo>
                <a:lnTo>
                  <a:pt x="13456" y="15549"/>
                </a:lnTo>
                <a:lnTo>
                  <a:pt x="13359" y="15476"/>
                </a:lnTo>
                <a:lnTo>
                  <a:pt x="13164" y="15306"/>
                </a:lnTo>
                <a:lnTo>
                  <a:pt x="12872" y="15062"/>
                </a:lnTo>
                <a:lnTo>
                  <a:pt x="12726" y="14941"/>
                </a:lnTo>
                <a:lnTo>
                  <a:pt x="12556" y="14843"/>
                </a:lnTo>
                <a:lnTo>
                  <a:pt x="12507" y="14868"/>
                </a:lnTo>
                <a:lnTo>
                  <a:pt x="12483" y="14916"/>
                </a:lnTo>
                <a:lnTo>
                  <a:pt x="12580" y="15135"/>
                </a:lnTo>
                <a:lnTo>
                  <a:pt x="12726" y="15330"/>
                </a:lnTo>
                <a:lnTo>
                  <a:pt x="12896" y="15525"/>
                </a:lnTo>
                <a:lnTo>
                  <a:pt x="13067" y="15695"/>
                </a:lnTo>
                <a:lnTo>
                  <a:pt x="13310" y="15865"/>
                </a:lnTo>
                <a:lnTo>
                  <a:pt x="12702" y="16084"/>
                </a:lnTo>
                <a:lnTo>
                  <a:pt x="12239" y="15719"/>
                </a:lnTo>
                <a:lnTo>
                  <a:pt x="11972" y="15476"/>
                </a:lnTo>
                <a:lnTo>
                  <a:pt x="11826" y="15354"/>
                </a:lnTo>
                <a:lnTo>
                  <a:pt x="11655" y="15257"/>
                </a:lnTo>
                <a:lnTo>
                  <a:pt x="11631" y="15257"/>
                </a:lnTo>
                <a:lnTo>
                  <a:pt x="11607" y="15281"/>
                </a:lnTo>
                <a:lnTo>
                  <a:pt x="11607" y="15354"/>
                </a:lnTo>
                <a:lnTo>
                  <a:pt x="11631" y="15427"/>
                </a:lnTo>
                <a:lnTo>
                  <a:pt x="11704" y="15573"/>
                </a:lnTo>
                <a:lnTo>
                  <a:pt x="11801" y="15719"/>
                </a:lnTo>
                <a:lnTo>
                  <a:pt x="11899" y="15841"/>
                </a:lnTo>
                <a:lnTo>
                  <a:pt x="12093" y="16036"/>
                </a:lnTo>
                <a:lnTo>
                  <a:pt x="12312" y="16206"/>
                </a:lnTo>
                <a:lnTo>
                  <a:pt x="11826" y="16303"/>
                </a:lnTo>
                <a:lnTo>
                  <a:pt x="11801" y="16303"/>
                </a:lnTo>
                <a:lnTo>
                  <a:pt x="11558" y="16036"/>
                </a:lnTo>
                <a:lnTo>
                  <a:pt x="11291" y="15768"/>
                </a:lnTo>
                <a:lnTo>
                  <a:pt x="11169" y="15671"/>
                </a:lnTo>
                <a:lnTo>
                  <a:pt x="11047" y="15573"/>
                </a:lnTo>
                <a:lnTo>
                  <a:pt x="10901" y="15500"/>
                </a:lnTo>
                <a:lnTo>
                  <a:pt x="10828" y="15476"/>
                </a:lnTo>
                <a:lnTo>
                  <a:pt x="10731" y="15476"/>
                </a:lnTo>
                <a:lnTo>
                  <a:pt x="10731" y="15500"/>
                </a:lnTo>
                <a:lnTo>
                  <a:pt x="10780" y="15646"/>
                </a:lnTo>
                <a:lnTo>
                  <a:pt x="10853" y="15768"/>
                </a:lnTo>
                <a:lnTo>
                  <a:pt x="11072" y="15987"/>
                </a:lnTo>
                <a:lnTo>
                  <a:pt x="11437" y="16376"/>
                </a:lnTo>
                <a:lnTo>
                  <a:pt x="11072" y="16425"/>
                </a:lnTo>
                <a:lnTo>
                  <a:pt x="10682" y="16474"/>
                </a:lnTo>
                <a:lnTo>
                  <a:pt x="10682" y="16401"/>
                </a:lnTo>
                <a:lnTo>
                  <a:pt x="10634" y="16328"/>
                </a:lnTo>
                <a:lnTo>
                  <a:pt x="10463" y="16133"/>
                </a:lnTo>
                <a:lnTo>
                  <a:pt x="10269" y="15938"/>
                </a:lnTo>
                <a:lnTo>
                  <a:pt x="10050" y="15768"/>
                </a:lnTo>
                <a:lnTo>
                  <a:pt x="9831" y="15598"/>
                </a:lnTo>
                <a:lnTo>
                  <a:pt x="9806" y="15598"/>
                </a:lnTo>
                <a:lnTo>
                  <a:pt x="9782" y="15622"/>
                </a:lnTo>
                <a:lnTo>
                  <a:pt x="9806" y="15744"/>
                </a:lnTo>
                <a:lnTo>
                  <a:pt x="9855" y="15865"/>
                </a:lnTo>
                <a:lnTo>
                  <a:pt x="9904" y="15987"/>
                </a:lnTo>
                <a:lnTo>
                  <a:pt x="9977" y="16084"/>
                </a:lnTo>
                <a:lnTo>
                  <a:pt x="10123" y="16303"/>
                </a:lnTo>
                <a:lnTo>
                  <a:pt x="10317" y="16474"/>
                </a:lnTo>
                <a:lnTo>
                  <a:pt x="9685" y="16474"/>
                </a:lnTo>
                <a:lnTo>
                  <a:pt x="9612" y="16352"/>
                </a:lnTo>
                <a:lnTo>
                  <a:pt x="9563" y="16255"/>
                </a:lnTo>
                <a:lnTo>
                  <a:pt x="9393" y="16060"/>
                </a:lnTo>
                <a:lnTo>
                  <a:pt x="9222" y="15817"/>
                </a:lnTo>
                <a:lnTo>
                  <a:pt x="9125" y="15695"/>
                </a:lnTo>
                <a:lnTo>
                  <a:pt x="9028" y="15598"/>
                </a:lnTo>
                <a:lnTo>
                  <a:pt x="8979" y="15598"/>
                </a:lnTo>
                <a:lnTo>
                  <a:pt x="8955" y="15622"/>
                </a:lnTo>
                <a:lnTo>
                  <a:pt x="8955" y="15744"/>
                </a:lnTo>
                <a:lnTo>
                  <a:pt x="8979" y="15865"/>
                </a:lnTo>
                <a:lnTo>
                  <a:pt x="9003" y="15987"/>
                </a:lnTo>
                <a:lnTo>
                  <a:pt x="9052" y="16109"/>
                </a:lnTo>
                <a:lnTo>
                  <a:pt x="9247" y="16449"/>
                </a:lnTo>
                <a:lnTo>
                  <a:pt x="9247" y="16449"/>
                </a:lnTo>
                <a:lnTo>
                  <a:pt x="8687" y="16376"/>
                </a:lnTo>
                <a:lnTo>
                  <a:pt x="8614" y="16376"/>
                </a:lnTo>
                <a:lnTo>
                  <a:pt x="8590" y="16328"/>
                </a:lnTo>
                <a:lnTo>
                  <a:pt x="8492" y="16230"/>
                </a:lnTo>
                <a:lnTo>
                  <a:pt x="8419" y="16109"/>
                </a:lnTo>
                <a:lnTo>
                  <a:pt x="8346" y="15841"/>
                </a:lnTo>
                <a:lnTo>
                  <a:pt x="8273" y="15646"/>
                </a:lnTo>
                <a:lnTo>
                  <a:pt x="8200" y="15573"/>
                </a:lnTo>
                <a:lnTo>
                  <a:pt x="8152" y="15549"/>
                </a:lnTo>
                <a:lnTo>
                  <a:pt x="8103" y="15549"/>
                </a:lnTo>
                <a:lnTo>
                  <a:pt x="8079" y="15598"/>
                </a:lnTo>
                <a:lnTo>
                  <a:pt x="8054" y="15646"/>
                </a:lnTo>
                <a:lnTo>
                  <a:pt x="8054" y="15792"/>
                </a:lnTo>
                <a:lnTo>
                  <a:pt x="8079" y="15938"/>
                </a:lnTo>
                <a:lnTo>
                  <a:pt x="8103" y="16060"/>
                </a:lnTo>
                <a:lnTo>
                  <a:pt x="8176" y="16279"/>
                </a:lnTo>
                <a:lnTo>
                  <a:pt x="7762" y="16157"/>
                </a:lnTo>
                <a:lnTo>
                  <a:pt x="7714" y="16084"/>
                </a:lnTo>
                <a:lnTo>
                  <a:pt x="7665" y="15963"/>
                </a:lnTo>
                <a:lnTo>
                  <a:pt x="7592" y="15817"/>
                </a:lnTo>
                <a:lnTo>
                  <a:pt x="7543" y="15695"/>
                </a:lnTo>
                <a:lnTo>
                  <a:pt x="7519" y="15549"/>
                </a:lnTo>
                <a:lnTo>
                  <a:pt x="7495" y="15549"/>
                </a:lnTo>
                <a:lnTo>
                  <a:pt x="7470" y="15671"/>
                </a:lnTo>
                <a:lnTo>
                  <a:pt x="7446" y="15792"/>
                </a:lnTo>
                <a:lnTo>
                  <a:pt x="7446" y="15938"/>
                </a:lnTo>
                <a:lnTo>
                  <a:pt x="7470" y="16060"/>
                </a:lnTo>
                <a:lnTo>
                  <a:pt x="6984" y="15841"/>
                </a:lnTo>
                <a:lnTo>
                  <a:pt x="6984" y="15792"/>
                </a:lnTo>
                <a:lnTo>
                  <a:pt x="6911" y="15646"/>
                </a:lnTo>
                <a:lnTo>
                  <a:pt x="6813" y="15549"/>
                </a:lnTo>
                <a:lnTo>
                  <a:pt x="6789" y="15549"/>
                </a:lnTo>
                <a:lnTo>
                  <a:pt x="6740" y="15622"/>
                </a:lnTo>
                <a:lnTo>
                  <a:pt x="6716" y="15695"/>
                </a:lnTo>
                <a:lnTo>
                  <a:pt x="6375" y="15476"/>
                </a:lnTo>
                <a:lnTo>
                  <a:pt x="6035" y="15233"/>
                </a:lnTo>
                <a:lnTo>
                  <a:pt x="5718" y="14965"/>
                </a:lnTo>
                <a:lnTo>
                  <a:pt x="5451" y="14649"/>
                </a:lnTo>
                <a:lnTo>
                  <a:pt x="5159" y="14284"/>
                </a:lnTo>
                <a:lnTo>
                  <a:pt x="4915" y="13894"/>
                </a:lnTo>
                <a:lnTo>
                  <a:pt x="4696" y="13505"/>
                </a:lnTo>
                <a:lnTo>
                  <a:pt x="4502" y="13091"/>
                </a:lnTo>
                <a:lnTo>
                  <a:pt x="4356" y="12653"/>
                </a:lnTo>
                <a:lnTo>
                  <a:pt x="4234" y="12215"/>
                </a:lnTo>
                <a:lnTo>
                  <a:pt x="4112" y="11777"/>
                </a:lnTo>
                <a:lnTo>
                  <a:pt x="4064" y="11315"/>
                </a:lnTo>
                <a:lnTo>
                  <a:pt x="4015" y="10926"/>
                </a:lnTo>
                <a:lnTo>
                  <a:pt x="3991" y="10561"/>
                </a:lnTo>
                <a:lnTo>
                  <a:pt x="4015" y="10171"/>
                </a:lnTo>
                <a:lnTo>
                  <a:pt x="4039" y="9782"/>
                </a:lnTo>
                <a:lnTo>
                  <a:pt x="4088" y="9393"/>
                </a:lnTo>
                <a:lnTo>
                  <a:pt x="4137" y="9028"/>
                </a:lnTo>
                <a:lnTo>
                  <a:pt x="4234" y="8663"/>
                </a:lnTo>
                <a:lnTo>
                  <a:pt x="4331" y="8274"/>
                </a:lnTo>
                <a:lnTo>
                  <a:pt x="4453" y="7909"/>
                </a:lnTo>
                <a:lnTo>
                  <a:pt x="4599" y="7568"/>
                </a:lnTo>
                <a:lnTo>
                  <a:pt x="4769" y="7227"/>
                </a:lnTo>
                <a:lnTo>
                  <a:pt x="4940" y="6887"/>
                </a:lnTo>
                <a:lnTo>
                  <a:pt x="5134" y="6546"/>
                </a:lnTo>
                <a:lnTo>
                  <a:pt x="5353" y="6230"/>
                </a:lnTo>
                <a:lnTo>
                  <a:pt x="5597" y="5913"/>
                </a:lnTo>
                <a:lnTo>
                  <a:pt x="5840" y="5621"/>
                </a:lnTo>
                <a:lnTo>
                  <a:pt x="6083" y="5354"/>
                </a:lnTo>
                <a:lnTo>
                  <a:pt x="6351" y="5110"/>
                </a:lnTo>
                <a:lnTo>
                  <a:pt x="6643" y="4891"/>
                </a:lnTo>
                <a:lnTo>
                  <a:pt x="6935" y="4721"/>
                </a:lnTo>
                <a:lnTo>
                  <a:pt x="7227" y="4526"/>
                </a:lnTo>
                <a:lnTo>
                  <a:pt x="7543" y="4380"/>
                </a:lnTo>
                <a:lnTo>
                  <a:pt x="8225" y="4088"/>
                </a:lnTo>
                <a:lnTo>
                  <a:pt x="8784" y="3845"/>
                </a:lnTo>
                <a:lnTo>
                  <a:pt x="9368" y="3675"/>
                </a:lnTo>
                <a:lnTo>
                  <a:pt x="9636" y="3602"/>
                </a:lnTo>
                <a:lnTo>
                  <a:pt x="9660" y="3650"/>
                </a:lnTo>
                <a:lnTo>
                  <a:pt x="9685" y="3699"/>
                </a:lnTo>
                <a:lnTo>
                  <a:pt x="9733" y="3723"/>
                </a:lnTo>
                <a:lnTo>
                  <a:pt x="9806" y="3723"/>
                </a:lnTo>
                <a:lnTo>
                  <a:pt x="10171" y="3626"/>
                </a:lnTo>
                <a:lnTo>
                  <a:pt x="10536" y="3577"/>
                </a:lnTo>
                <a:lnTo>
                  <a:pt x="10585" y="3626"/>
                </a:lnTo>
                <a:lnTo>
                  <a:pt x="10634" y="3650"/>
                </a:lnTo>
                <a:lnTo>
                  <a:pt x="10682" y="3626"/>
                </a:lnTo>
                <a:lnTo>
                  <a:pt x="10707" y="3602"/>
                </a:lnTo>
                <a:lnTo>
                  <a:pt x="10731" y="3577"/>
                </a:lnTo>
                <a:close/>
                <a:moveTo>
                  <a:pt x="9977" y="3237"/>
                </a:moveTo>
                <a:lnTo>
                  <a:pt x="9733" y="3261"/>
                </a:lnTo>
                <a:lnTo>
                  <a:pt x="9490" y="3310"/>
                </a:lnTo>
                <a:lnTo>
                  <a:pt x="9028" y="3431"/>
                </a:lnTo>
                <a:lnTo>
                  <a:pt x="8638" y="3577"/>
                </a:lnTo>
                <a:lnTo>
                  <a:pt x="7957" y="3821"/>
                </a:lnTo>
                <a:lnTo>
                  <a:pt x="7324" y="4113"/>
                </a:lnTo>
                <a:lnTo>
                  <a:pt x="7008" y="4283"/>
                </a:lnTo>
                <a:lnTo>
                  <a:pt x="6692" y="4453"/>
                </a:lnTo>
                <a:lnTo>
                  <a:pt x="6400" y="4648"/>
                </a:lnTo>
                <a:lnTo>
                  <a:pt x="6108" y="4867"/>
                </a:lnTo>
                <a:lnTo>
                  <a:pt x="5791" y="5159"/>
                </a:lnTo>
                <a:lnTo>
                  <a:pt x="5499" y="5451"/>
                </a:lnTo>
                <a:lnTo>
                  <a:pt x="5232" y="5767"/>
                </a:lnTo>
                <a:lnTo>
                  <a:pt x="4988" y="6108"/>
                </a:lnTo>
                <a:lnTo>
                  <a:pt x="4745" y="6473"/>
                </a:lnTo>
                <a:lnTo>
                  <a:pt x="4526" y="6838"/>
                </a:lnTo>
                <a:lnTo>
                  <a:pt x="4356" y="7203"/>
                </a:lnTo>
                <a:lnTo>
                  <a:pt x="4185" y="7592"/>
                </a:lnTo>
                <a:lnTo>
                  <a:pt x="4039" y="8006"/>
                </a:lnTo>
                <a:lnTo>
                  <a:pt x="3918" y="8420"/>
                </a:lnTo>
                <a:lnTo>
                  <a:pt x="3796" y="8833"/>
                </a:lnTo>
                <a:lnTo>
                  <a:pt x="3723" y="9247"/>
                </a:lnTo>
                <a:lnTo>
                  <a:pt x="3674" y="9660"/>
                </a:lnTo>
                <a:lnTo>
                  <a:pt x="3626" y="10074"/>
                </a:lnTo>
                <a:lnTo>
                  <a:pt x="3626" y="10488"/>
                </a:lnTo>
                <a:lnTo>
                  <a:pt x="3626" y="10901"/>
                </a:lnTo>
                <a:lnTo>
                  <a:pt x="3650" y="11315"/>
                </a:lnTo>
                <a:lnTo>
                  <a:pt x="3699" y="11704"/>
                </a:lnTo>
                <a:lnTo>
                  <a:pt x="3772" y="12094"/>
                </a:lnTo>
                <a:lnTo>
                  <a:pt x="3869" y="12483"/>
                </a:lnTo>
                <a:lnTo>
                  <a:pt x="3991" y="12872"/>
                </a:lnTo>
                <a:lnTo>
                  <a:pt x="4137" y="13262"/>
                </a:lnTo>
                <a:lnTo>
                  <a:pt x="4307" y="13627"/>
                </a:lnTo>
                <a:lnTo>
                  <a:pt x="4477" y="13967"/>
                </a:lnTo>
                <a:lnTo>
                  <a:pt x="4696" y="14332"/>
                </a:lnTo>
                <a:lnTo>
                  <a:pt x="4915" y="14649"/>
                </a:lnTo>
                <a:lnTo>
                  <a:pt x="5183" y="14965"/>
                </a:lnTo>
                <a:lnTo>
                  <a:pt x="5451" y="15257"/>
                </a:lnTo>
                <a:lnTo>
                  <a:pt x="5743" y="15525"/>
                </a:lnTo>
                <a:lnTo>
                  <a:pt x="6035" y="15768"/>
                </a:lnTo>
                <a:lnTo>
                  <a:pt x="6375" y="15987"/>
                </a:lnTo>
                <a:lnTo>
                  <a:pt x="6716" y="16182"/>
                </a:lnTo>
                <a:lnTo>
                  <a:pt x="6765" y="16230"/>
                </a:lnTo>
                <a:lnTo>
                  <a:pt x="6838" y="16230"/>
                </a:lnTo>
                <a:lnTo>
                  <a:pt x="6862" y="16255"/>
                </a:lnTo>
                <a:lnTo>
                  <a:pt x="7276" y="16425"/>
                </a:lnTo>
                <a:lnTo>
                  <a:pt x="7738" y="16595"/>
                </a:lnTo>
                <a:lnTo>
                  <a:pt x="8176" y="16717"/>
                </a:lnTo>
                <a:lnTo>
                  <a:pt x="8638" y="16814"/>
                </a:lnTo>
                <a:lnTo>
                  <a:pt x="9101" y="16887"/>
                </a:lnTo>
                <a:lnTo>
                  <a:pt x="9563" y="16936"/>
                </a:lnTo>
                <a:lnTo>
                  <a:pt x="10025" y="16960"/>
                </a:lnTo>
                <a:lnTo>
                  <a:pt x="10488" y="16936"/>
                </a:lnTo>
                <a:lnTo>
                  <a:pt x="10974" y="16912"/>
                </a:lnTo>
                <a:lnTo>
                  <a:pt x="11437" y="16839"/>
                </a:lnTo>
                <a:lnTo>
                  <a:pt x="11899" y="16766"/>
                </a:lnTo>
                <a:lnTo>
                  <a:pt x="12337" y="16644"/>
                </a:lnTo>
                <a:lnTo>
                  <a:pt x="12799" y="16522"/>
                </a:lnTo>
                <a:lnTo>
                  <a:pt x="13237" y="16352"/>
                </a:lnTo>
                <a:lnTo>
                  <a:pt x="13675" y="16182"/>
                </a:lnTo>
                <a:lnTo>
                  <a:pt x="14089" y="15963"/>
                </a:lnTo>
                <a:lnTo>
                  <a:pt x="14575" y="15671"/>
                </a:lnTo>
                <a:lnTo>
                  <a:pt x="15038" y="15354"/>
                </a:lnTo>
                <a:lnTo>
                  <a:pt x="15451" y="15014"/>
                </a:lnTo>
                <a:lnTo>
                  <a:pt x="15816" y="14624"/>
                </a:lnTo>
                <a:lnTo>
                  <a:pt x="16157" y="14186"/>
                </a:lnTo>
                <a:lnTo>
                  <a:pt x="16473" y="13748"/>
                </a:lnTo>
                <a:lnTo>
                  <a:pt x="16741" y="13286"/>
                </a:lnTo>
                <a:lnTo>
                  <a:pt x="16960" y="12799"/>
                </a:lnTo>
                <a:lnTo>
                  <a:pt x="17155" y="12288"/>
                </a:lnTo>
                <a:lnTo>
                  <a:pt x="17301" y="11777"/>
                </a:lnTo>
                <a:lnTo>
                  <a:pt x="17398" y="11242"/>
                </a:lnTo>
                <a:lnTo>
                  <a:pt x="17447" y="10707"/>
                </a:lnTo>
                <a:lnTo>
                  <a:pt x="17471" y="10147"/>
                </a:lnTo>
                <a:lnTo>
                  <a:pt x="17447" y="9587"/>
                </a:lnTo>
                <a:lnTo>
                  <a:pt x="17374" y="9052"/>
                </a:lnTo>
                <a:lnTo>
                  <a:pt x="17276" y="8493"/>
                </a:lnTo>
                <a:lnTo>
                  <a:pt x="17106" y="7957"/>
                </a:lnTo>
                <a:lnTo>
                  <a:pt x="16887" y="7422"/>
                </a:lnTo>
                <a:lnTo>
                  <a:pt x="16619" y="6911"/>
                </a:lnTo>
                <a:lnTo>
                  <a:pt x="16327" y="6400"/>
                </a:lnTo>
                <a:lnTo>
                  <a:pt x="15987" y="5938"/>
                </a:lnTo>
                <a:lnTo>
                  <a:pt x="15597" y="5500"/>
                </a:lnTo>
                <a:lnTo>
                  <a:pt x="15184" y="5110"/>
                </a:lnTo>
                <a:lnTo>
                  <a:pt x="14746" y="4745"/>
                </a:lnTo>
                <a:lnTo>
                  <a:pt x="14502" y="4551"/>
                </a:lnTo>
                <a:lnTo>
                  <a:pt x="14235" y="4380"/>
                </a:lnTo>
                <a:lnTo>
                  <a:pt x="13651" y="4088"/>
                </a:lnTo>
                <a:lnTo>
                  <a:pt x="13067" y="3796"/>
                </a:lnTo>
                <a:lnTo>
                  <a:pt x="12483" y="3577"/>
                </a:lnTo>
                <a:lnTo>
                  <a:pt x="11996" y="3431"/>
                </a:lnTo>
                <a:lnTo>
                  <a:pt x="11461" y="3334"/>
                </a:lnTo>
                <a:lnTo>
                  <a:pt x="11218" y="3285"/>
                </a:lnTo>
                <a:lnTo>
                  <a:pt x="10415" y="3285"/>
                </a:lnTo>
                <a:lnTo>
                  <a:pt x="10196" y="3237"/>
                </a:lnTo>
                <a:close/>
                <a:moveTo>
                  <a:pt x="13675" y="16912"/>
                </a:moveTo>
                <a:lnTo>
                  <a:pt x="13626" y="16936"/>
                </a:lnTo>
                <a:lnTo>
                  <a:pt x="13578" y="16984"/>
                </a:lnTo>
                <a:lnTo>
                  <a:pt x="13553" y="17057"/>
                </a:lnTo>
                <a:lnTo>
                  <a:pt x="13553" y="17106"/>
                </a:lnTo>
                <a:lnTo>
                  <a:pt x="13578" y="17252"/>
                </a:lnTo>
                <a:lnTo>
                  <a:pt x="13724" y="17495"/>
                </a:lnTo>
                <a:lnTo>
                  <a:pt x="13772" y="17666"/>
                </a:lnTo>
                <a:lnTo>
                  <a:pt x="13870" y="17812"/>
                </a:lnTo>
                <a:lnTo>
                  <a:pt x="13943" y="17885"/>
                </a:lnTo>
                <a:lnTo>
                  <a:pt x="13991" y="17958"/>
                </a:lnTo>
                <a:lnTo>
                  <a:pt x="14089" y="17982"/>
                </a:lnTo>
                <a:lnTo>
                  <a:pt x="14162" y="18006"/>
                </a:lnTo>
                <a:lnTo>
                  <a:pt x="14210" y="17982"/>
                </a:lnTo>
                <a:lnTo>
                  <a:pt x="14259" y="17958"/>
                </a:lnTo>
                <a:lnTo>
                  <a:pt x="14332" y="17885"/>
                </a:lnTo>
                <a:lnTo>
                  <a:pt x="14356" y="17787"/>
                </a:lnTo>
                <a:lnTo>
                  <a:pt x="14356" y="17739"/>
                </a:lnTo>
                <a:lnTo>
                  <a:pt x="14332" y="17690"/>
                </a:lnTo>
                <a:lnTo>
                  <a:pt x="14259" y="17593"/>
                </a:lnTo>
                <a:lnTo>
                  <a:pt x="14162" y="17495"/>
                </a:lnTo>
                <a:lnTo>
                  <a:pt x="13991" y="17228"/>
                </a:lnTo>
                <a:lnTo>
                  <a:pt x="13918" y="17082"/>
                </a:lnTo>
                <a:lnTo>
                  <a:pt x="13870" y="17033"/>
                </a:lnTo>
                <a:lnTo>
                  <a:pt x="13821" y="16960"/>
                </a:lnTo>
                <a:lnTo>
                  <a:pt x="13748" y="16936"/>
                </a:lnTo>
                <a:lnTo>
                  <a:pt x="13675" y="16912"/>
                </a:lnTo>
                <a:close/>
                <a:moveTo>
                  <a:pt x="7008" y="17009"/>
                </a:moveTo>
                <a:lnTo>
                  <a:pt x="6911" y="17057"/>
                </a:lnTo>
                <a:lnTo>
                  <a:pt x="6813" y="17155"/>
                </a:lnTo>
                <a:lnTo>
                  <a:pt x="6716" y="17374"/>
                </a:lnTo>
                <a:lnTo>
                  <a:pt x="6570" y="17666"/>
                </a:lnTo>
                <a:lnTo>
                  <a:pt x="6521" y="17812"/>
                </a:lnTo>
                <a:lnTo>
                  <a:pt x="6497" y="17885"/>
                </a:lnTo>
                <a:lnTo>
                  <a:pt x="6521" y="17958"/>
                </a:lnTo>
                <a:lnTo>
                  <a:pt x="6546" y="18006"/>
                </a:lnTo>
                <a:lnTo>
                  <a:pt x="6594" y="18055"/>
                </a:lnTo>
                <a:lnTo>
                  <a:pt x="6667" y="18079"/>
                </a:lnTo>
                <a:lnTo>
                  <a:pt x="6740" y="18079"/>
                </a:lnTo>
                <a:lnTo>
                  <a:pt x="6789" y="18055"/>
                </a:lnTo>
                <a:lnTo>
                  <a:pt x="6862" y="18006"/>
                </a:lnTo>
                <a:lnTo>
                  <a:pt x="6935" y="17885"/>
                </a:lnTo>
                <a:lnTo>
                  <a:pt x="7008" y="17739"/>
                </a:lnTo>
                <a:lnTo>
                  <a:pt x="7057" y="17593"/>
                </a:lnTo>
                <a:lnTo>
                  <a:pt x="7154" y="17349"/>
                </a:lnTo>
                <a:lnTo>
                  <a:pt x="7178" y="17228"/>
                </a:lnTo>
                <a:lnTo>
                  <a:pt x="7178" y="17106"/>
                </a:lnTo>
                <a:lnTo>
                  <a:pt x="7154" y="17057"/>
                </a:lnTo>
                <a:lnTo>
                  <a:pt x="7105" y="17033"/>
                </a:lnTo>
                <a:lnTo>
                  <a:pt x="7057" y="17009"/>
                </a:lnTo>
                <a:close/>
                <a:moveTo>
                  <a:pt x="5694" y="16328"/>
                </a:moveTo>
                <a:lnTo>
                  <a:pt x="5597" y="16352"/>
                </a:lnTo>
                <a:lnTo>
                  <a:pt x="5524" y="16425"/>
                </a:lnTo>
                <a:lnTo>
                  <a:pt x="5159" y="16887"/>
                </a:lnTo>
                <a:lnTo>
                  <a:pt x="4745" y="17349"/>
                </a:lnTo>
                <a:lnTo>
                  <a:pt x="4307" y="17787"/>
                </a:lnTo>
                <a:lnTo>
                  <a:pt x="3869" y="18225"/>
                </a:lnTo>
                <a:lnTo>
                  <a:pt x="3820" y="18250"/>
                </a:lnTo>
                <a:lnTo>
                  <a:pt x="3820" y="18298"/>
                </a:lnTo>
                <a:lnTo>
                  <a:pt x="3820" y="18347"/>
                </a:lnTo>
                <a:lnTo>
                  <a:pt x="3845" y="18396"/>
                </a:lnTo>
                <a:lnTo>
                  <a:pt x="3893" y="18444"/>
                </a:lnTo>
                <a:lnTo>
                  <a:pt x="3942" y="18469"/>
                </a:lnTo>
                <a:lnTo>
                  <a:pt x="3991" y="18469"/>
                </a:lnTo>
                <a:lnTo>
                  <a:pt x="4161" y="18420"/>
                </a:lnTo>
                <a:lnTo>
                  <a:pt x="4283" y="18347"/>
                </a:lnTo>
                <a:lnTo>
                  <a:pt x="4429" y="18250"/>
                </a:lnTo>
                <a:lnTo>
                  <a:pt x="4550" y="18152"/>
                </a:lnTo>
                <a:lnTo>
                  <a:pt x="4794" y="17909"/>
                </a:lnTo>
                <a:lnTo>
                  <a:pt x="5013" y="17690"/>
                </a:lnTo>
                <a:lnTo>
                  <a:pt x="5499" y="17203"/>
                </a:lnTo>
                <a:lnTo>
                  <a:pt x="5718" y="16936"/>
                </a:lnTo>
                <a:lnTo>
                  <a:pt x="5937" y="16668"/>
                </a:lnTo>
                <a:lnTo>
                  <a:pt x="5986" y="16571"/>
                </a:lnTo>
                <a:lnTo>
                  <a:pt x="5962" y="16498"/>
                </a:lnTo>
                <a:lnTo>
                  <a:pt x="5937" y="16425"/>
                </a:lnTo>
                <a:lnTo>
                  <a:pt x="5864" y="16376"/>
                </a:lnTo>
                <a:lnTo>
                  <a:pt x="5791" y="16328"/>
                </a:lnTo>
                <a:close/>
                <a:moveTo>
                  <a:pt x="15013" y="15987"/>
                </a:moveTo>
                <a:lnTo>
                  <a:pt x="14965" y="16011"/>
                </a:lnTo>
                <a:lnTo>
                  <a:pt x="14940" y="16084"/>
                </a:lnTo>
                <a:lnTo>
                  <a:pt x="14940" y="16133"/>
                </a:lnTo>
                <a:lnTo>
                  <a:pt x="14989" y="16303"/>
                </a:lnTo>
                <a:lnTo>
                  <a:pt x="15038" y="16449"/>
                </a:lnTo>
                <a:lnTo>
                  <a:pt x="15208" y="16717"/>
                </a:lnTo>
                <a:lnTo>
                  <a:pt x="15427" y="17082"/>
                </a:lnTo>
                <a:lnTo>
                  <a:pt x="15524" y="17252"/>
                </a:lnTo>
                <a:lnTo>
                  <a:pt x="15646" y="17422"/>
                </a:lnTo>
                <a:lnTo>
                  <a:pt x="16108" y="17933"/>
                </a:lnTo>
                <a:lnTo>
                  <a:pt x="16327" y="18225"/>
                </a:lnTo>
                <a:lnTo>
                  <a:pt x="16400" y="18371"/>
                </a:lnTo>
                <a:lnTo>
                  <a:pt x="16473" y="18517"/>
                </a:lnTo>
                <a:lnTo>
                  <a:pt x="16522" y="18590"/>
                </a:lnTo>
                <a:lnTo>
                  <a:pt x="16595" y="18639"/>
                </a:lnTo>
                <a:lnTo>
                  <a:pt x="16668" y="18688"/>
                </a:lnTo>
                <a:lnTo>
                  <a:pt x="16765" y="18688"/>
                </a:lnTo>
                <a:lnTo>
                  <a:pt x="16838" y="18663"/>
                </a:lnTo>
                <a:lnTo>
                  <a:pt x="16887" y="18615"/>
                </a:lnTo>
                <a:lnTo>
                  <a:pt x="16936" y="18566"/>
                </a:lnTo>
                <a:lnTo>
                  <a:pt x="16936" y="18469"/>
                </a:lnTo>
                <a:lnTo>
                  <a:pt x="16911" y="18298"/>
                </a:lnTo>
                <a:lnTo>
                  <a:pt x="16838" y="18128"/>
                </a:lnTo>
                <a:lnTo>
                  <a:pt x="16765" y="17982"/>
                </a:lnTo>
                <a:lnTo>
                  <a:pt x="16668" y="17836"/>
                </a:lnTo>
                <a:lnTo>
                  <a:pt x="16449" y="17568"/>
                </a:lnTo>
                <a:lnTo>
                  <a:pt x="16206" y="17325"/>
                </a:lnTo>
                <a:lnTo>
                  <a:pt x="16060" y="17155"/>
                </a:lnTo>
                <a:lnTo>
                  <a:pt x="15938" y="16984"/>
                </a:lnTo>
                <a:lnTo>
                  <a:pt x="15695" y="16595"/>
                </a:lnTo>
                <a:lnTo>
                  <a:pt x="15573" y="16401"/>
                </a:lnTo>
                <a:lnTo>
                  <a:pt x="15427" y="16230"/>
                </a:lnTo>
                <a:lnTo>
                  <a:pt x="15281" y="16109"/>
                </a:lnTo>
                <a:lnTo>
                  <a:pt x="15086" y="15987"/>
                </a:lnTo>
                <a:close/>
                <a:moveTo>
                  <a:pt x="10439" y="17666"/>
                </a:moveTo>
                <a:lnTo>
                  <a:pt x="10342" y="17787"/>
                </a:lnTo>
                <a:lnTo>
                  <a:pt x="10293" y="17909"/>
                </a:lnTo>
                <a:lnTo>
                  <a:pt x="10244" y="18055"/>
                </a:lnTo>
                <a:lnTo>
                  <a:pt x="10244" y="18201"/>
                </a:lnTo>
                <a:lnTo>
                  <a:pt x="10196" y="18517"/>
                </a:lnTo>
                <a:lnTo>
                  <a:pt x="10196" y="18688"/>
                </a:lnTo>
                <a:lnTo>
                  <a:pt x="10244" y="18834"/>
                </a:lnTo>
                <a:lnTo>
                  <a:pt x="10293" y="18882"/>
                </a:lnTo>
                <a:lnTo>
                  <a:pt x="10342" y="18907"/>
                </a:lnTo>
                <a:lnTo>
                  <a:pt x="10415" y="18882"/>
                </a:lnTo>
                <a:lnTo>
                  <a:pt x="10463" y="18858"/>
                </a:lnTo>
                <a:lnTo>
                  <a:pt x="10512" y="18809"/>
                </a:lnTo>
                <a:lnTo>
                  <a:pt x="10561" y="18736"/>
                </a:lnTo>
                <a:lnTo>
                  <a:pt x="10585" y="18615"/>
                </a:lnTo>
                <a:lnTo>
                  <a:pt x="10585" y="18323"/>
                </a:lnTo>
                <a:lnTo>
                  <a:pt x="10609" y="18031"/>
                </a:lnTo>
                <a:lnTo>
                  <a:pt x="10609" y="17885"/>
                </a:lnTo>
                <a:lnTo>
                  <a:pt x="10585" y="17739"/>
                </a:lnTo>
                <a:lnTo>
                  <a:pt x="10561" y="17690"/>
                </a:lnTo>
                <a:lnTo>
                  <a:pt x="10536" y="17666"/>
                </a:lnTo>
                <a:close/>
                <a:moveTo>
                  <a:pt x="8638" y="17349"/>
                </a:moveTo>
                <a:lnTo>
                  <a:pt x="8492" y="17471"/>
                </a:lnTo>
                <a:lnTo>
                  <a:pt x="8395" y="17593"/>
                </a:lnTo>
                <a:lnTo>
                  <a:pt x="8322" y="17739"/>
                </a:lnTo>
                <a:lnTo>
                  <a:pt x="8249" y="17909"/>
                </a:lnTo>
                <a:lnTo>
                  <a:pt x="8176" y="18250"/>
                </a:lnTo>
                <a:lnTo>
                  <a:pt x="8103" y="18590"/>
                </a:lnTo>
                <a:lnTo>
                  <a:pt x="7908" y="19369"/>
                </a:lnTo>
                <a:lnTo>
                  <a:pt x="7860" y="19758"/>
                </a:lnTo>
                <a:lnTo>
                  <a:pt x="7835" y="19953"/>
                </a:lnTo>
                <a:lnTo>
                  <a:pt x="7835" y="20148"/>
                </a:lnTo>
                <a:lnTo>
                  <a:pt x="7860" y="20221"/>
                </a:lnTo>
                <a:lnTo>
                  <a:pt x="7908" y="20269"/>
                </a:lnTo>
                <a:lnTo>
                  <a:pt x="7933" y="20318"/>
                </a:lnTo>
                <a:lnTo>
                  <a:pt x="8006" y="20342"/>
                </a:lnTo>
                <a:lnTo>
                  <a:pt x="8103" y="20342"/>
                </a:lnTo>
                <a:lnTo>
                  <a:pt x="8176" y="20318"/>
                </a:lnTo>
                <a:lnTo>
                  <a:pt x="8200" y="20245"/>
                </a:lnTo>
                <a:lnTo>
                  <a:pt x="8273" y="20099"/>
                </a:lnTo>
                <a:lnTo>
                  <a:pt x="8346" y="19929"/>
                </a:lnTo>
                <a:lnTo>
                  <a:pt x="8419" y="19588"/>
                </a:lnTo>
                <a:lnTo>
                  <a:pt x="8517" y="18882"/>
                </a:lnTo>
                <a:lnTo>
                  <a:pt x="8614" y="18517"/>
                </a:lnTo>
                <a:lnTo>
                  <a:pt x="8711" y="18152"/>
                </a:lnTo>
                <a:lnTo>
                  <a:pt x="8760" y="17958"/>
                </a:lnTo>
                <a:lnTo>
                  <a:pt x="8784" y="17763"/>
                </a:lnTo>
                <a:lnTo>
                  <a:pt x="8784" y="17593"/>
                </a:lnTo>
                <a:lnTo>
                  <a:pt x="8784" y="17422"/>
                </a:lnTo>
                <a:lnTo>
                  <a:pt x="8760" y="17374"/>
                </a:lnTo>
                <a:lnTo>
                  <a:pt x="8711" y="17349"/>
                </a:lnTo>
                <a:close/>
                <a:moveTo>
                  <a:pt x="12093" y="17374"/>
                </a:moveTo>
                <a:lnTo>
                  <a:pt x="12045" y="17398"/>
                </a:lnTo>
                <a:lnTo>
                  <a:pt x="11996" y="17398"/>
                </a:lnTo>
                <a:lnTo>
                  <a:pt x="11947" y="17447"/>
                </a:lnTo>
                <a:lnTo>
                  <a:pt x="11923" y="17495"/>
                </a:lnTo>
                <a:lnTo>
                  <a:pt x="11923" y="17544"/>
                </a:lnTo>
                <a:lnTo>
                  <a:pt x="11947" y="17836"/>
                </a:lnTo>
                <a:lnTo>
                  <a:pt x="11972" y="18152"/>
                </a:lnTo>
                <a:lnTo>
                  <a:pt x="12093" y="18761"/>
                </a:lnTo>
                <a:lnTo>
                  <a:pt x="12166" y="19199"/>
                </a:lnTo>
                <a:lnTo>
                  <a:pt x="12215" y="19661"/>
                </a:lnTo>
                <a:lnTo>
                  <a:pt x="12239" y="19904"/>
                </a:lnTo>
                <a:lnTo>
                  <a:pt x="12288" y="20123"/>
                </a:lnTo>
                <a:lnTo>
                  <a:pt x="12337" y="20342"/>
                </a:lnTo>
                <a:lnTo>
                  <a:pt x="12434" y="20561"/>
                </a:lnTo>
                <a:lnTo>
                  <a:pt x="12483" y="20610"/>
                </a:lnTo>
                <a:lnTo>
                  <a:pt x="12556" y="20659"/>
                </a:lnTo>
                <a:lnTo>
                  <a:pt x="12629" y="20659"/>
                </a:lnTo>
                <a:lnTo>
                  <a:pt x="12702" y="20634"/>
                </a:lnTo>
                <a:lnTo>
                  <a:pt x="12775" y="20610"/>
                </a:lnTo>
                <a:lnTo>
                  <a:pt x="12823" y="20537"/>
                </a:lnTo>
                <a:lnTo>
                  <a:pt x="12848" y="20464"/>
                </a:lnTo>
                <a:lnTo>
                  <a:pt x="12848" y="20391"/>
                </a:lnTo>
                <a:lnTo>
                  <a:pt x="12750" y="19953"/>
                </a:lnTo>
                <a:lnTo>
                  <a:pt x="12702" y="19491"/>
                </a:lnTo>
                <a:lnTo>
                  <a:pt x="12629" y="19053"/>
                </a:lnTo>
                <a:lnTo>
                  <a:pt x="12556" y="18639"/>
                </a:lnTo>
                <a:lnTo>
                  <a:pt x="12483" y="18323"/>
                </a:lnTo>
                <a:lnTo>
                  <a:pt x="12434" y="18031"/>
                </a:lnTo>
                <a:lnTo>
                  <a:pt x="12361" y="17739"/>
                </a:lnTo>
                <a:lnTo>
                  <a:pt x="12288" y="17593"/>
                </a:lnTo>
                <a:lnTo>
                  <a:pt x="12239" y="17471"/>
                </a:lnTo>
                <a:lnTo>
                  <a:pt x="12191" y="17422"/>
                </a:lnTo>
                <a:lnTo>
                  <a:pt x="12142" y="17398"/>
                </a:lnTo>
                <a:lnTo>
                  <a:pt x="12093" y="17374"/>
                </a:lnTo>
                <a:close/>
              </a:path>
            </a:pathLst>
          </a:custGeom>
          <a:solidFill>
            <a:srgbClr val="FF990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33" name="Shape 1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4" name="Google Shape;1134;p44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What is noise?</a:t>
            </a:r>
            <a:endParaRPr sz="2400"/>
          </a:p>
        </p:txBody>
      </p:sp>
      <p:graphicFrame>
        <p:nvGraphicFramePr>
          <p:cNvPr id="1135" name="Google Shape;1135;p44"/>
          <p:cNvGraphicFramePr/>
          <p:nvPr/>
        </p:nvGraphicFramePr>
        <p:xfrm>
          <a:off x="1603750" y="135947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741175"/>
              </a:tblGrid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0</a:t>
                      </a:r>
                      <a:endParaRPr b="1" baseline="-25000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1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2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10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136" name="Google Shape;1136;p44"/>
          <p:cNvSpPr txBox="1"/>
          <p:nvPr/>
        </p:nvSpPr>
        <p:spPr>
          <a:xfrm>
            <a:off x="2957800" y="1639275"/>
            <a:ext cx="3468600" cy="594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Let’s say we expect this from our sensor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137" name="Google Shape;1137;p44"/>
          <p:cNvCxnSpPr/>
          <p:nvPr/>
        </p:nvCxnSpPr>
        <p:spPr>
          <a:xfrm rot="10800000">
            <a:off x="2607100" y="2233325"/>
            <a:ext cx="1424400" cy="0"/>
          </a:xfrm>
          <a:prstGeom prst="straightConnector1">
            <a:avLst/>
          </a:prstGeom>
          <a:noFill/>
          <a:ln cap="flat" cmpd="sng" w="28575">
            <a:solidFill>
              <a:schemeClr val="dk2"/>
            </a:solidFill>
            <a:prstDash val="solid"/>
            <a:round/>
            <a:headEnd len="med" w="med" type="none"/>
            <a:tailEnd len="med" w="med" type="triangle"/>
          </a:ln>
        </p:spPr>
      </p:cxnSp>
      <p:sp>
        <p:nvSpPr>
          <p:cNvPr id="1138" name="Google Shape;1138;p44"/>
          <p:cNvSpPr txBox="1"/>
          <p:nvPr/>
        </p:nvSpPr>
        <p:spPr>
          <a:xfrm>
            <a:off x="2957800" y="1691450"/>
            <a:ext cx="7325400" cy="854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But instead we get this</a:t>
            </a:r>
            <a:endParaRPr/>
          </a:p>
        </p:txBody>
      </p:sp>
      <p:cxnSp>
        <p:nvCxnSpPr>
          <p:cNvPr id="1139" name="Google Shape;1139;p44"/>
          <p:cNvCxnSpPr/>
          <p:nvPr/>
        </p:nvCxnSpPr>
        <p:spPr>
          <a:xfrm>
            <a:off x="4871375" y="2233325"/>
            <a:ext cx="1373400" cy="0"/>
          </a:xfrm>
          <a:prstGeom prst="straightConnector1">
            <a:avLst/>
          </a:prstGeom>
          <a:noFill/>
          <a:ln cap="flat" cmpd="sng" w="28575">
            <a:solidFill>
              <a:schemeClr val="dk2"/>
            </a:solidFill>
            <a:prstDash val="solid"/>
            <a:round/>
            <a:headEnd len="med" w="med" type="none"/>
            <a:tailEnd len="med" w="med" type="triangle"/>
          </a:ln>
        </p:spPr>
      </p:cxnSp>
      <p:graphicFrame>
        <p:nvGraphicFramePr>
          <p:cNvPr id="1140" name="Google Shape;1140;p44"/>
          <p:cNvGraphicFramePr/>
          <p:nvPr/>
        </p:nvGraphicFramePr>
        <p:xfrm>
          <a:off x="6315950" y="135947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741175"/>
              </a:tblGrid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0.4</a:t>
                      </a:r>
                      <a:endParaRPr b="1" baseline="-25000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0.95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2.1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9.8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xit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44" name="Shape 1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" name="Google Shape;1145;p45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What is Noise?</a:t>
            </a:r>
            <a:endParaRPr/>
          </a:p>
        </p:txBody>
      </p:sp>
      <p:graphicFrame>
        <p:nvGraphicFramePr>
          <p:cNvPr id="1146" name="Google Shape;1146;p45"/>
          <p:cNvGraphicFramePr/>
          <p:nvPr/>
        </p:nvGraphicFramePr>
        <p:xfrm>
          <a:off x="677150" y="135947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741175"/>
              </a:tblGrid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0.4</a:t>
                      </a:r>
                      <a:endParaRPr b="1" baseline="-25000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0.95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2.1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9.8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147" name="Google Shape;1147;p45"/>
          <p:cNvSpPr txBox="1"/>
          <p:nvPr/>
        </p:nvSpPr>
        <p:spPr>
          <a:xfrm>
            <a:off x="1815788" y="1233550"/>
            <a:ext cx="4056900" cy="95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/>
              <a:t>We can say that this vector is the ideal vector plus some vector of disturbances we call “noise,” represented by ω</a:t>
            </a:r>
            <a:endParaRPr sz="1800"/>
          </a:p>
        </p:txBody>
      </p:sp>
      <p:graphicFrame>
        <p:nvGraphicFramePr>
          <p:cNvPr id="1148" name="Google Shape;1148;p45"/>
          <p:cNvGraphicFramePr/>
          <p:nvPr/>
        </p:nvGraphicFramePr>
        <p:xfrm>
          <a:off x="5775975" y="135947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683775"/>
              </a:tblGrid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0</a:t>
                      </a:r>
                      <a:endParaRPr b="1" baseline="-25000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1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2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10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1149" name="Google Shape;1149;p45"/>
          <p:cNvGraphicFramePr/>
          <p:nvPr/>
        </p:nvGraphicFramePr>
        <p:xfrm>
          <a:off x="7382750" y="135947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741175"/>
              </a:tblGrid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0.4</a:t>
                      </a:r>
                      <a:endParaRPr b="1" baseline="-25000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-0.05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0</a:t>
                      </a: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.1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/>
                        <a:t>.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688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800">
                          <a:solidFill>
                            <a:schemeClr val="dk1"/>
                          </a:solidFill>
                        </a:rPr>
                        <a:t>-0.2</a:t>
                      </a:r>
                      <a:endParaRPr b="1" sz="18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150" name="Google Shape;1150;p45"/>
          <p:cNvSpPr txBox="1"/>
          <p:nvPr/>
        </p:nvSpPr>
        <p:spPr>
          <a:xfrm>
            <a:off x="6704716" y="2661936"/>
            <a:ext cx="531300" cy="85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+</a:t>
            </a:r>
            <a:endParaRPr sz="3000"/>
          </a:p>
        </p:txBody>
      </p:sp>
      <p:sp>
        <p:nvSpPr>
          <p:cNvPr id="1151" name="Google Shape;1151;p45"/>
          <p:cNvSpPr txBox="1"/>
          <p:nvPr/>
        </p:nvSpPr>
        <p:spPr>
          <a:xfrm>
            <a:off x="3406425" y="2851500"/>
            <a:ext cx="531300" cy="85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=</a:t>
            </a:r>
            <a:endParaRPr sz="3000"/>
          </a:p>
        </p:txBody>
      </p:sp>
      <p:pic>
        <p:nvPicPr>
          <p:cNvPr id="1152" name="Google Shape;1152;p45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614950" y="4740863"/>
            <a:ext cx="276775" cy="2876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3" name="Google Shape;1153;p45"/>
          <p:cNvPicPr preferRelativeResize="0"/>
          <p:nvPr/>
        </p:nvPicPr>
        <p:blipFill rotWithShape="1">
          <a:blip r:embed="rId4">
            <a:alphaModFix/>
          </a:blip>
          <a:srcRect b="0" l="0" r="0" t="2704"/>
          <a:stretch/>
        </p:blipFill>
        <p:spPr>
          <a:xfrm>
            <a:off x="604825" y="4690553"/>
            <a:ext cx="885825" cy="5004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54" name="Google Shape;1154;p4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760675" y="4665613"/>
            <a:ext cx="714375" cy="4381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58" name="Shape 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9" name="Google Shape;1159;p46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What is noise?</a:t>
            </a:r>
            <a:endParaRPr sz="2400"/>
          </a:p>
        </p:txBody>
      </p:sp>
      <p:graphicFrame>
        <p:nvGraphicFramePr>
          <p:cNvPr id="1160" name="Google Shape;1160;p46"/>
          <p:cNvGraphicFramePr/>
          <p:nvPr/>
        </p:nvGraphicFramePr>
        <p:xfrm>
          <a:off x="747925" y="12276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340300"/>
                <a:gridCol w="340300"/>
                <a:gridCol w="340300"/>
                <a:gridCol w="340300"/>
                <a:gridCol w="340300"/>
                <a:gridCol w="340300"/>
                <a:gridCol w="340300"/>
                <a:gridCol w="340300"/>
                <a:gridCol w="340300"/>
              </a:tblGrid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 gridSpan="9">
                  <a:txBody>
                    <a:bodyPr>
                      <a:noAutofit/>
                    </a:bodyPr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  <a:tc hMerge="1"/>
                <a:tc hMerge="1"/>
              </a:tr>
            </a:tbl>
          </a:graphicData>
        </a:graphic>
      </p:graphicFrame>
      <p:graphicFrame>
        <p:nvGraphicFramePr>
          <p:cNvPr id="1161" name="Google Shape;1161;p46"/>
          <p:cNvGraphicFramePr/>
          <p:nvPr/>
        </p:nvGraphicFramePr>
        <p:xfrm>
          <a:off x="4271725" y="12276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382850"/>
              </a:tblGrid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i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1</a:t>
                      </a:r>
                      <a:endParaRPr b="1" baseline="-25000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i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2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i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3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i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n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162" name="Google Shape;1162;p46"/>
          <p:cNvSpPr txBox="1"/>
          <p:nvPr/>
        </p:nvSpPr>
        <p:spPr>
          <a:xfrm>
            <a:off x="1428525" y="4077600"/>
            <a:ext cx="2184600" cy="396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Masking Matrix </a:t>
            </a:r>
            <a:r>
              <a:rPr b="1" lang="en"/>
              <a:t>H</a:t>
            </a:r>
            <a:endParaRPr b="1"/>
          </a:p>
        </p:txBody>
      </p:sp>
      <p:sp>
        <p:nvSpPr>
          <p:cNvPr id="1163" name="Google Shape;1163;p46"/>
          <p:cNvSpPr txBox="1"/>
          <p:nvPr/>
        </p:nvSpPr>
        <p:spPr>
          <a:xfrm>
            <a:off x="4018656" y="4009790"/>
            <a:ext cx="1189500" cy="78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Unknown, vectorized image, </a:t>
            </a:r>
            <a:endParaRPr/>
          </a:p>
        </p:txBody>
      </p:sp>
      <p:sp>
        <p:nvSpPr>
          <p:cNvPr id="1164" name="Google Shape;1164;p46"/>
          <p:cNvSpPr txBox="1"/>
          <p:nvPr/>
        </p:nvSpPr>
        <p:spPr>
          <a:xfrm>
            <a:off x="4711025" y="2253925"/>
            <a:ext cx="507600" cy="84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+</a:t>
            </a:r>
            <a:endParaRPr sz="3000"/>
          </a:p>
        </p:txBody>
      </p:sp>
      <p:graphicFrame>
        <p:nvGraphicFramePr>
          <p:cNvPr id="1165" name="Google Shape;1165;p46"/>
          <p:cNvGraphicFramePr/>
          <p:nvPr/>
        </p:nvGraphicFramePr>
        <p:xfrm>
          <a:off x="5329700" y="1213267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382850"/>
              </a:tblGrid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ω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1</a:t>
                      </a:r>
                      <a:endParaRPr b="1" baseline="-25000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ω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2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ω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3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ω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n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166" name="Google Shape;1166;p46"/>
          <p:cNvSpPr txBox="1"/>
          <p:nvPr/>
        </p:nvSpPr>
        <p:spPr>
          <a:xfrm>
            <a:off x="5185975" y="4021950"/>
            <a:ext cx="954000" cy="78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Random noise vector</a:t>
            </a:r>
            <a:r>
              <a:rPr lang="en"/>
              <a:t>, </a:t>
            </a:r>
            <a:endParaRPr/>
          </a:p>
        </p:txBody>
      </p:sp>
      <p:pic>
        <p:nvPicPr>
          <p:cNvPr id="1167" name="Google Shape;1167;p46"/>
          <p:cNvPicPr preferRelativeResize="0"/>
          <p:nvPr/>
        </p:nvPicPr>
        <p:blipFill rotWithShape="1">
          <a:blip r:embed="rId3">
            <a:alphaModFix/>
          </a:blip>
          <a:srcRect b="24389" l="31401" r="46395" t="23804"/>
          <a:stretch/>
        </p:blipFill>
        <p:spPr>
          <a:xfrm>
            <a:off x="4698093" y="4503375"/>
            <a:ext cx="145925" cy="340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68" name="Google Shape;1168;p4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863200" y="4529800"/>
            <a:ext cx="276775" cy="287625"/>
          </a:xfrm>
          <a:prstGeom prst="rect">
            <a:avLst/>
          </a:prstGeom>
          <a:noFill/>
          <a:ln>
            <a:noFill/>
          </a:ln>
        </p:spPr>
      </p:pic>
      <p:sp>
        <p:nvSpPr>
          <p:cNvPr id="1169" name="Google Shape;1169;p46"/>
          <p:cNvSpPr txBox="1"/>
          <p:nvPr/>
        </p:nvSpPr>
        <p:spPr>
          <a:xfrm>
            <a:off x="6002125" y="2220500"/>
            <a:ext cx="507600" cy="84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=</a:t>
            </a:r>
            <a:endParaRPr sz="3000"/>
          </a:p>
        </p:txBody>
      </p:sp>
      <p:graphicFrame>
        <p:nvGraphicFramePr>
          <p:cNvPr id="1170" name="Google Shape;1170;p46"/>
          <p:cNvGraphicFramePr/>
          <p:nvPr/>
        </p:nvGraphicFramePr>
        <p:xfrm>
          <a:off x="6697000" y="12276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382850"/>
              </a:tblGrid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s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1</a:t>
                      </a:r>
                      <a:endParaRPr b="1" baseline="-25000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s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2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s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3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s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n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171" name="Google Shape;1171;p46"/>
          <p:cNvSpPr txBox="1"/>
          <p:nvPr/>
        </p:nvSpPr>
        <p:spPr>
          <a:xfrm>
            <a:off x="6324675" y="3988525"/>
            <a:ext cx="1189500" cy="78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Recorded </a:t>
            </a:r>
            <a:r>
              <a:rPr lang="en"/>
              <a:t>Sensor readings, </a:t>
            </a:r>
            <a:endParaRPr/>
          </a:p>
        </p:txBody>
      </p:sp>
      <p:pic>
        <p:nvPicPr>
          <p:cNvPr id="1172" name="Google Shape;1172;p46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156850" y="4444025"/>
            <a:ext cx="257175" cy="285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1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1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1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1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76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" name="Google Shape;1177;p47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A more realistic system</a:t>
            </a:r>
            <a:endParaRPr sz="2400"/>
          </a:p>
        </p:txBody>
      </p:sp>
      <p:sp>
        <p:nvSpPr>
          <p:cNvPr id="1178" name="Google Shape;1178;p47"/>
          <p:cNvSpPr txBox="1"/>
          <p:nvPr>
            <p:ph idx="1" type="body"/>
          </p:nvPr>
        </p:nvSpPr>
        <p:spPr>
          <a:xfrm>
            <a:off x="747925" y="1302825"/>
            <a:ext cx="7328100" cy="2895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68300" lvl="0" marL="457200" rtl="0" algn="l">
              <a:spcBef>
                <a:spcPts val="600"/>
              </a:spcBef>
              <a:spcAft>
                <a:spcPts val="0"/>
              </a:spcAft>
              <a:buSzPts val="2200"/>
              <a:buChar char="●"/>
            </a:pPr>
            <a:r>
              <a:rPr lang="en" sz="2200"/>
              <a:t>Sensor readings =</a:t>
            </a:r>
            <a:br>
              <a:rPr lang="en" sz="2200"/>
            </a:br>
            <a:r>
              <a:rPr lang="en" sz="2200"/>
              <a:t>		image vectors applied to H + noise vector</a:t>
            </a:r>
            <a:endParaRPr sz="2200"/>
          </a:p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br>
              <a:rPr lang="en" sz="2200"/>
            </a:br>
            <a:endParaRPr sz="2200"/>
          </a:p>
          <a:p>
            <a:pPr indent="-368300" lvl="0" marL="457200" rtl="0" algn="l">
              <a:spcBef>
                <a:spcPts val="600"/>
              </a:spcBef>
              <a:spcAft>
                <a:spcPts val="0"/>
              </a:spcAft>
              <a:buSzPts val="2200"/>
              <a:buChar char="●"/>
            </a:pPr>
            <a:r>
              <a:rPr lang="en" sz="2200"/>
              <a:t>We can’t reconstruct </a:t>
            </a:r>
            <a:r>
              <a:rPr b="1" lang="en" sz="2200"/>
              <a:t>i</a:t>
            </a:r>
            <a:r>
              <a:rPr lang="en" sz="2200"/>
              <a:t>, but we can estimate it</a:t>
            </a:r>
            <a:endParaRPr sz="2200"/>
          </a:p>
          <a:p>
            <a:pPr indent="0" lvl="0" marL="457200" rtl="0" algn="l">
              <a:spcBef>
                <a:spcPts val="600"/>
              </a:spcBef>
              <a:spcAft>
                <a:spcPts val="0"/>
              </a:spcAft>
              <a:buNone/>
            </a:pPr>
            <a:br>
              <a:rPr lang="en" sz="2200"/>
            </a:br>
            <a:endParaRPr sz="2200"/>
          </a:p>
          <a:p>
            <a:pPr indent="0" lvl="0" marL="457200" rtl="0" algn="l"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2200"/>
          </a:p>
        </p:txBody>
      </p:sp>
      <p:pic>
        <p:nvPicPr>
          <p:cNvPr id="1179" name="Google Shape;1179;p4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345170" y="3380174"/>
            <a:ext cx="4133607" cy="6132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80" name="Google Shape;1180;p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238870" y="2194745"/>
            <a:ext cx="2346200" cy="613275"/>
          </a:xfrm>
          <a:prstGeom prst="rect">
            <a:avLst/>
          </a:prstGeom>
          <a:noFill/>
          <a:ln>
            <a:noFill/>
          </a:ln>
        </p:spPr>
      </p:pic>
      <p:sp>
        <p:nvSpPr>
          <p:cNvPr id="1181" name="Google Shape;1181;p47"/>
          <p:cNvSpPr/>
          <p:nvPr/>
        </p:nvSpPr>
        <p:spPr>
          <a:xfrm>
            <a:off x="5340275" y="3372900"/>
            <a:ext cx="1209000" cy="613200"/>
          </a:xfrm>
          <a:prstGeom prst="rect">
            <a:avLst/>
          </a:prstGeom>
          <a:noFill/>
          <a:ln cap="flat" cmpd="sng" w="28575">
            <a:solidFill>
              <a:srgbClr val="99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182" name="Google Shape;1182;p47"/>
          <p:cNvSpPr txBox="1"/>
          <p:nvPr/>
        </p:nvSpPr>
        <p:spPr>
          <a:xfrm>
            <a:off x="598075" y="4198125"/>
            <a:ext cx="7133700" cy="71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1800">
                <a:solidFill>
                  <a:srgbClr val="990000"/>
                </a:solidFill>
              </a:rPr>
              <a:t>We have to be careful about this term or else it could blow up !!</a:t>
            </a:r>
            <a:endParaRPr b="1" sz="1800">
              <a:solidFill>
                <a:srgbClr val="990000"/>
              </a:solidFill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11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1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86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" name="Google Shape;1187;p48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The Missing Link</a:t>
            </a:r>
            <a:endParaRPr sz="2400"/>
          </a:p>
        </p:txBody>
      </p:sp>
      <p:sp>
        <p:nvSpPr>
          <p:cNvPr id="1188" name="Google Shape;1188;p48"/>
          <p:cNvSpPr txBox="1"/>
          <p:nvPr/>
        </p:nvSpPr>
        <p:spPr>
          <a:xfrm>
            <a:off x="842725" y="1207725"/>
            <a:ext cx="6600000" cy="3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H </a:t>
            </a:r>
            <a:r>
              <a:rPr lang="en" sz="1800"/>
              <a:t>Is an NxN matrix that we know is linearly independent (invertible). </a:t>
            </a:r>
            <a:br>
              <a:rPr lang="en" sz="1800"/>
            </a:br>
            <a:r>
              <a:rPr lang="en" sz="1800"/>
              <a:t>Therefore: No eigenvalue = 0 and we can recover i with no noise</a:t>
            </a:r>
            <a:endParaRPr sz="1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Assume H has N linearly independent eigenvectors</a:t>
            </a:r>
            <a:endParaRPr sz="1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N lin. ind. vectors can span </a:t>
            </a:r>
            <a:endParaRPr sz="1800"/>
          </a:p>
          <a:p>
            <a:pPr indent="-342900" lvl="1" marL="914400" rtl="0" algn="l"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lang="en" sz="1800"/>
              <a:t>They span the noise vector</a:t>
            </a:r>
            <a:endParaRPr sz="1800"/>
          </a:p>
          <a:p>
            <a:pPr indent="0" lvl="0" marL="91440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800"/>
          </a:p>
          <a:p>
            <a:pPr indent="-342900" lvl="1" marL="914400" rtl="0" algn="l"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lang="en" sz="1800"/>
              <a:t>The inverse has eigenvalues </a:t>
            </a:r>
            <a:endParaRPr sz="1800"/>
          </a:p>
        </p:txBody>
      </p:sp>
      <p:pic>
        <p:nvPicPr>
          <p:cNvPr id="1189" name="Google Shape;1189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187776" y="2672278"/>
            <a:ext cx="371825" cy="313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0" name="Google Shape;1190;p4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4956628" y="3019331"/>
            <a:ext cx="1466850" cy="866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94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9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The Missing Link</a:t>
            </a:r>
            <a:endParaRPr sz="2400"/>
          </a:p>
        </p:txBody>
      </p:sp>
      <p:sp>
        <p:nvSpPr>
          <p:cNvPr id="1196" name="Google Shape;1196;p49"/>
          <p:cNvSpPr txBox="1"/>
          <p:nvPr>
            <p:ph idx="1" type="body"/>
          </p:nvPr>
        </p:nvSpPr>
        <p:spPr>
          <a:xfrm>
            <a:off x="747925" y="1302825"/>
            <a:ext cx="7563000" cy="143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300">
                <a:solidFill>
                  <a:srgbClr val="000000"/>
                </a:solidFill>
              </a:rPr>
              <a:t>Thus the noise term from before can be written as:</a:t>
            </a:r>
            <a:endParaRPr sz="2300">
              <a:solidFill>
                <a:srgbClr val="000000"/>
              </a:solidFill>
            </a:endParaRPr>
          </a:p>
        </p:txBody>
      </p:sp>
      <p:sp>
        <p:nvSpPr>
          <p:cNvPr id="1197" name="Google Shape;1197;p49"/>
          <p:cNvSpPr txBox="1"/>
          <p:nvPr/>
        </p:nvSpPr>
        <p:spPr>
          <a:xfrm>
            <a:off x="800100" y="2364700"/>
            <a:ext cx="7341600" cy="85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And:</a:t>
            </a:r>
            <a:endParaRPr sz="2400"/>
          </a:p>
        </p:txBody>
      </p:sp>
      <p:pic>
        <p:nvPicPr>
          <p:cNvPr id="1198" name="Google Shape;1198;p4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71725" y="3993925"/>
            <a:ext cx="4238625" cy="904875"/>
          </a:xfrm>
          <a:prstGeom prst="rect">
            <a:avLst/>
          </a:prstGeom>
          <a:noFill/>
          <a:ln>
            <a:noFill/>
          </a:ln>
        </p:spPr>
      </p:pic>
      <p:sp>
        <p:nvSpPr>
          <p:cNvPr id="1199" name="Google Shape;1199;p49"/>
          <p:cNvSpPr txBox="1"/>
          <p:nvPr/>
        </p:nvSpPr>
        <p:spPr>
          <a:xfrm>
            <a:off x="713875" y="3492175"/>
            <a:ext cx="7341600" cy="856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Finally</a:t>
            </a:r>
            <a:endParaRPr sz="2400"/>
          </a:p>
        </p:txBody>
      </p:sp>
      <p:pic>
        <p:nvPicPr>
          <p:cNvPr id="1200" name="Google Shape;1200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24125" y="1862650"/>
            <a:ext cx="2987042" cy="5662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1" name="Google Shape;1201;p4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24113" y="2892300"/>
            <a:ext cx="4695825" cy="638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1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11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fill="hold" nodeType="with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"/>
                                        <p:tgtEl>
                                          <p:spTgt spid="11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05" name="Shape 1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6" name="Google Shape;1206;p50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Linking it all together</a:t>
            </a:r>
            <a:endParaRPr sz="2400"/>
          </a:p>
        </p:txBody>
      </p:sp>
      <p:sp>
        <p:nvSpPr>
          <p:cNvPr id="1207" name="Google Shape;1207;p50"/>
          <p:cNvSpPr txBox="1"/>
          <p:nvPr>
            <p:ph idx="1" type="body"/>
          </p:nvPr>
        </p:nvSpPr>
        <p:spPr>
          <a:xfrm>
            <a:off x="747925" y="2608553"/>
            <a:ext cx="6140400" cy="268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42900" lvl="0" marL="457200" rtl="0" algn="l">
              <a:spcBef>
                <a:spcPts val="60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The noise is directly related to the eigenvalues. </a:t>
            </a:r>
            <a:endParaRPr sz="1800"/>
          </a:p>
          <a:p>
            <a:pPr indent="-3429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Font typeface="Arial"/>
              <a:buChar char="●"/>
            </a:pPr>
            <a:r>
              <a:rPr lang="en" sz="1800"/>
              <a:t>We don’t know what the alphas are, but we can reduce noise by choosing good eigenvalues</a:t>
            </a:r>
            <a:endParaRPr sz="1800"/>
          </a:p>
          <a:p>
            <a:pPr indent="-342900" lvl="1" marL="914400" rtl="0" algn="l"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b="1" lang="en" sz="1800"/>
              <a:t>What are good eigenvalues?</a:t>
            </a:r>
            <a:endParaRPr b="1" sz="1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b="1" lang="en" sz="1800"/>
              <a:t>What properties would a good H matrix have?</a:t>
            </a:r>
            <a:endParaRPr b="1" sz="1800"/>
          </a:p>
        </p:txBody>
      </p:sp>
      <p:pic>
        <p:nvPicPr>
          <p:cNvPr id="1208" name="Google Shape;1208;p50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355900" y="1754988"/>
            <a:ext cx="4924425" cy="1019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09" name="Google Shape;1209;p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299400" y="1234825"/>
            <a:ext cx="2652025" cy="592475"/>
          </a:xfrm>
          <a:prstGeom prst="rect">
            <a:avLst/>
          </a:prstGeom>
          <a:noFill/>
          <a:ln>
            <a:noFill/>
          </a:ln>
        </p:spPr>
      </p:pic>
      <p:sp>
        <p:nvSpPr>
          <p:cNvPr id="1210" name="Google Shape;1210;p50"/>
          <p:cNvSpPr/>
          <p:nvPr/>
        </p:nvSpPr>
        <p:spPr>
          <a:xfrm>
            <a:off x="3059025" y="1299400"/>
            <a:ext cx="825600" cy="455700"/>
          </a:xfrm>
          <a:prstGeom prst="rect">
            <a:avLst/>
          </a:prstGeom>
          <a:noFill/>
          <a:ln cap="flat" cmpd="sng" w="19050">
            <a:solidFill>
              <a:srgbClr val="66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11" name="Google Shape;1211;p50"/>
          <p:cNvSpPr/>
          <p:nvPr/>
        </p:nvSpPr>
        <p:spPr>
          <a:xfrm>
            <a:off x="1382625" y="1909000"/>
            <a:ext cx="825600" cy="455700"/>
          </a:xfrm>
          <a:prstGeom prst="rect">
            <a:avLst/>
          </a:prstGeom>
          <a:noFill/>
          <a:ln cap="flat" cmpd="sng" w="19050">
            <a:solidFill>
              <a:srgbClr val="66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15" name="Shape 12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6" name="Google Shape;1216;p51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Possible Scanning Matrix: Random</a:t>
            </a:r>
            <a:endParaRPr sz="2400"/>
          </a:p>
        </p:txBody>
      </p:sp>
      <p:sp>
        <p:nvSpPr>
          <p:cNvPr id="1217" name="Google Shape;1217;p51"/>
          <p:cNvSpPr txBox="1"/>
          <p:nvPr>
            <p:ph idx="1" type="body"/>
          </p:nvPr>
        </p:nvSpPr>
        <p:spPr>
          <a:xfrm>
            <a:off x="747925" y="2891605"/>
            <a:ext cx="6140400" cy="209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7350" lvl="0" marL="457200" rtl="0" algn="l">
              <a:spcBef>
                <a:spcPts val="600"/>
              </a:spcBef>
              <a:spcAft>
                <a:spcPts val="0"/>
              </a:spcAft>
              <a:buSzPts val="2500"/>
              <a:buChar char="●"/>
            </a:pPr>
            <a:r>
              <a:rPr lang="en"/>
              <a:t>Illuminate ~300 pixels per scan</a:t>
            </a:r>
            <a:endParaRPr/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SzPts val="2000"/>
              <a:buChar char="○"/>
            </a:pPr>
            <a:r>
              <a:rPr i="1" lang="en"/>
              <a:t>Usually</a:t>
            </a:r>
            <a:r>
              <a:rPr lang="en"/>
              <a:t> invertible</a:t>
            </a:r>
            <a:endParaRPr/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SzPts val="2000"/>
              <a:buChar char="○"/>
            </a:pPr>
            <a:r>
              <a:rPr lang="en"/>
              <a:t>But what are its eigenvalues?</a:t>
            </a:r>
            <a:endParaRPr/>
          </a:p>
        </p:txBody>
      </p:sp>
      <p:pic>
        <p:nvPicPr>
          <p:cNvPr id="1218" name="Google Shape;1218;p5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1185093"/>
            <a:ext cx="9143999" cy="170651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9" name="Google Shape;1219;p51"/>
          <p:cNvPicPr preferRelativeResize="0"/>
          <p:nvPr/>
        </p:nvPicPr>
        <p:blipFill rotWithShape="1">
          <a:blip r:embed="rId4">
            <a:alphaModFix/>
          </a:blip>
          <a:srcRect b="43687" l="0" r="0" t="0"/>
          <a:stretch/>
        </p:blipFill>
        <p:spPr>
          <a:xfrm>
            <a:off x="2673000" y="4057003"/>
            <a:ext cx="1950875" cy="9328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23" name="Shape 1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" name="Google Shape;1224;p52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/>
              <a:t>A more systematic scanning matrix:</a:t>
            </a:r>
            <a:endParaRPr sz="2200"/>
          </a:p>
        </p:txBody>
      </p:sp>
      <p:sp>
        <p:nvSpPr>
          <p:cNvPr id="1225" name="Google Shape;1225;p52"/>
          <p:cNvSpPr txBox="1"/>
          <p:nvPr>
            <p:ph idx="1" type="body"/>
          </p:nvPr>
        </p:nvSpPr>
        <p:spPr>
          <a:xfrm>
            <a:off x="747925" y="1302825"/>
            <a:ext cx="49221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7350" lvl="0" marL="457200" rtl="0" algn="l">
              <a:spcBef>
                <a:spcPts val="600"/>
              </a:spcBef>
              <a:spcAft>
                <a:spcPts val="0"/>
              </a:spcAft>
              <a:buSzPts val="2500"/>
              <a:buChar char="●"/>
            </a:pPr>
            <a:r>
              <a:rPr lang="en"/>
              <a:t>Hadamard matrix!</a:t>
            </a:r>
            <a:endParaRPr/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Char char="●"/>
            </a:pPr>
            <a:r>
              <a:rPr lang="en"/>
              <a:t>Constructed to have large eigenvalues</a:t>
            </a:r>
            <a:endParaRPr/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SzPts val="2000"/>
              <a:buChar char="○"/>
            </a:pPr>
            <a:r>
              <a:rPr lang="en"/>
              <a:t>Just what we need!</a:t>
            </a:r>
            <a:endParaRPr/>
          </a:p>
        </p:txBody>
      </p:sp>
      <p:pic>
        <p:nvPicPr>
          <p:cNvPr id="1226" name="Google Shape;1226;p5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140463" y="1302828"/>
            <a:ext cx="3233725" cy="3105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30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1" name="Google Shape;1231;p53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Notes</a:t>
            </a:r>
            <a:endParaRPr sz="2400"/>
          </a:p>
        </p:txBody>
      </p:sp>
      <p:sp>
        <p:nvSpPr>
          <p:cNvPr id="1232" name="Google Shape;1232;p53"/>
          <p:cNvSpPr txBox="1"/>
          <p:nvPr>
            <p:ph idx="1" type="body"/>
          </p:nvPr>
        </p:nvSpPr>
        <p:spPr>
          <a:xfrm>
            <a:off x="470050" y="1139550"/>
            <a:ext cx="74700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1000" lvl="0" marL="457200" marR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400"/>
              <a:buChar char="●"/>
            </a:pPr>
            <a:r>
              <a:rPr lang="en" sz="2400">
                <a:solidFill>
                  <a:srgbClr val="000000"/>
                </a:solidFill>
              </a:rPr>
              <a:t>READ CAREFULLY - Very long lab with lots of reading; heavily tests understanding of eigen stuff</a:t>
            </a:r>
            <a:endParaRPr sz="2400">
              <a:solidFill>
                <a:srgbClr val="000000"/>
              </a:solidFill>
            </a:endParaRPr>
          </a:p>
          <a:p>
            <a:pPr indent="-3810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Char char="●"/>
            </a:pPr>
            <a:r>
              <a:rPr lang="en" sz="2400">
                <a:solidFill>
                  <a:srgbClr val="000000"/>
                </a:solidFill>
              </a:rPr>
              <a:t>Post check off link is optional but very cool</a:t>
            </a:r>
            <a:endParaRPr sz="2400">
              <a:solidFill>
                <a:srgbClr val="000000"/>
              </a:solidFill>
            </a:endParaRPr>
          </a:p>
          <a:p>
            <a:pPr indent="-3810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Char char="●"/>
            </a:pPr>
            <a:r>
              <a:rPr lang="en" sz="2400">
                <a:solidFill>
                  <a:srgbClr val="000000"/>
                </a:solidFill>
              </a:rPr>
              <a:t>Can adjust projector settings</a:t>
            </a:r>
            <a:endParaRPr sz="2400">
              <a:solidFill>
                <a:srgbClr val="000000"/>
              </a:solidFill>
            </a:endParaRPr>
          </a:p>
          <a:p>
            <a:pPr indent="-381000" lvl="1" marL="9144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Char char="○"/>
            </a:pPr>
            <a:r>
              <a:rPr lang="en" sz="2400">
                <a:solidFill>
                  <a:srgbClr val="000000"/>
                </a:solidFill>
              </a:rPr>
              <a:t>Focus with dial on side</a:t>
            </a:r>
            <a:endParaRPr sz="2400">
              <a:solidFill>
                <a:srgbClr val="000000"/>
              </a:solidFill>
            </a:endParaRPr>
          </a:p>
          <a:p>
            <a:pPr indent="-381000" lvl="1" marL="9144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Char char="○"/>
            </a:pPr>
            <a:r>
              <a:rPr lang="en" sz="2400">
                <a:solidFill>
                  <a:srgbClr val="000000"/>
                </a:solidFill>
              </a:rPr>
              <a:t>Brightness, contrast, sharpness</a:t>
            </a:r>
            <a:endParaRPr sz="2400">
              <a:solidFill>
                <a:srgbClr val="000000"/>
              </a:solidFill>
            </a:endParaRPr>
          </a:p>
          <a:p>
            <a:pPr indent="-3810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Char char="●"/>
            </a:pPr>
            <a:r>
              <a:rPr lang="en" sz="2400">
                <a:solidFill>
                  <a:srgbClr val="000000"/>
                </a:solidFill>
              </a:rPr>
              <a:t>If you aren’t checked off for Imaging 2, do so today</a:t>
            </a:r>
            <a:endParaRPr sz="2400">
              <a:solidFill>
                <a:srgbClr val="434343"/>
              </a:solidFill>
            </a:endParaRPr>
          </a:p>
        </p:txBody>
      </p:sp>
      <p:sp>
        <p:nvSpPr>
          <p:cNvPr id="1233" name="Google Shape;1233;p53"/>
          <p:cNvSpPr/>
          <p:nvPr/>
        </p:nvSpPr>
        <p:spPr>
          <a:xfrm>
            <a:off x="3298519" y="360670"/>
            <a:ext cx="674191" cy="586103"/>
          </a:xfrm>
          <a:custGeom>
            <a:rect b="b" l="l" r="r" t="t"/>
            <a:pathLst>
              <a:path extrusionOk="0" h="14405" w="16571">
                <a:moveTo>
                  <a:pt x="8103" y="4623"/>
                </a:moveTo>
                <a:lnTo>
                  <a:pt x="7811" y="4818"/>
                </a:lnTo>
                <a:lnTo>
                  <a:pt x="7665" y="4915"/>
                </a:lnTo>
                <a:lnTo>
                  <a:pt x="7519" y="5013"/>
                </a:lnTo>
                <a:lnTo>
                  <a:pt x="7470" y="4623"/>
                </a:lnTo>
                <a:close/>
                <a:moveTo>
                  <a:pt x="8516" y="4599"/>
                </a:moveTo>
                <a:lnTo>
                  <a:pt x="8760" y="4623"/>
                </a:lnTo>
                <a:lnTo>
                  <a:pt x="9003" y="4648"/>
                </a:lnTo>
                <a:lnTo>
                  <a:pt x="9027" y="4648"/>
                </a:lnTo>
                <a:lnTo>
                  <a:pt x="8979" y="4672"/>
                </a:lnTo>
                <a:lnTo>
                  <a:pt x="8930" y="4721"/>
                </a:lnTo>
                <a:lnTo>
                  <a:pt x="8930" y="4696"/>
                </a:lnTo>
                <a:lnTo>
                  <a:pt x="8857" y="4769"/>
                </a:lnTo>
                <a:lnTo>
                  <a:pt x="8735" y="4818"/>
                </a:lnTo>
                <a:lnTo>
                  <a:pt x="8541" y="4940"/>
                </a:lnTo>
                <a:lnTo>
                  <a:pt x="8273" y="5134"/>
                </a:lnTo>
                <a:lnTo>
                  <a:pt x="8030" y="5329"/>
                </a:lnTo>
                <a:lnTo>
                  <a:pt x="7811" y="5475"/>
                </a:lnTo>
                <a:lnTo>
                  <a:pt x="7567" y="5621"/>
                </a:lnTo>
                <a:lnTo>
                  <a:pt x="7543" y="5256"/>
                </a:lnTo>
                <a:lnTo>
                  <a:pt x="7665" y="5232"/>
                </a:lnTo>
                <a:lnTo>
                  <a:pt x="7786" y="5159"/>
                </a:lnTo>
                <a:lnTo>
                  <a:pt x="8005" y="5037"/>
                </a:lnTo>
                <a:lnTo>
                  <a:pt x="8297" y="4842"/>
                </a:lnTo>
                <a:lnTo>
                  <a:pt x="8443" y="4745"/>
                </a:lnTo>
                <a:lnTo>
                  <a:pt x="8516" y="4599"/>
                </a:lnTo>
                <a:close/>
                <a:moveTo>
                  <a:pt x="9003" y="5086"/>
                </a:moveTo>
                <a:lnTo>
                  <a:pt x="8930" y="5572"/>
                </a:lnTo>
                <a:lnTo>
                  <a:pt x="8881" y="5572"/>
                </a:lnTo>
                <a:lnTo>
                  <a:pt x="8833" y="5597"/>
                </a:lnTo>
                <a:lnTo>
                  <a:pt x="8419" y="5864"/>
                </a:lnTo>
                <a:lnTo>
                  <a:pt x="8005" y="6108"/>
                </a:lnTo>
                <a:lnTo>
                  <a:pt x="7835" y="6181"/>
                </a:lnTo>
                <a:lnTo>
                  <a:pt x="7640" y="6278"/>
                </a:lnTo>
                <a:lnTo>
                  <a:pt x="7616" y="5889"/>
                </a:lnTo>
                <a:lnTo>
                  <a:pt x="7738" y="5840"/>
                </a:lnTo>
                <a:lnTo>
                  <a:pt x="7859" y="5791"/>
                </a:lnTo>
                <a:lnTo>
                  <a:pt x="8103" y="5645"/>
                </a:lnTo>
                <a:lnTo>
                  <a:pt x="9003" y="5086"/>
                </a:lnTo>
                <a:close/>
                <a:moveTo>
                  <a:pt x="8881" y="6010"/>
                </a:moveTo>
                <a:lnTo>
                  <a:pt x="8857" y="6181"/>
                </a:lnTo>
                <a:lnTo>
                  <a:pt x="8857" y="6254"/>
                </a:lnTo>
                <a:lnTo>
                  <a:pt x="8784" y="6254"/>
                </a:lnTo>
                <a:lnTo>
                  <a:pt x="8735" y="6278"/>
                </a:lnTo>
                <a:lnTo>
                  <a:pt x="8200" y="6570"/>
                </a:lnTo>
                <a:lnTo>
                  <a:pt x="7689" y="6862"/>
                </a:lnTo>
                <a:lnTo>
                  <a:pt x="7665" y="6594"/>
                </a:lnTo>
                <a:lnTo>
                  <a:pt x="7811" y="6570"/>
                </a:lnTo>
                <a:lnTo>
                  <a:pt x="7932" y="6521"/>
                </a:lnTo>
                <a:lnTo>
                  <a:pt x="8176" y="6400"/>
                </a:lnTo>
                <a:lnTo>
                  <a:pt x="8541" y="6229"/>
                </a:lnTo>
                <a:lnTo>
                  <a:pt x="8711" y="6132"/>
                </a:lnTo>
                <a:lnTo>
                  <a:pt x="8881" y="6010"/>
                </a:lnTo>
                <a:close/>
                <a:moveTo>
                  <a:pt x="8833" y="6594"/>
                </a:moveTo>
                <a:lnTo>
                  <a:pt x="8808" y="6765"/>
                </a:lnTo>
                <a:lnTo>
                  <a:pt x="8760" y="6789"/>
                </a:lnTo>
                <a:lnTo>
                  <a:pt x="8565" y="6862"/>
                </a:lnTo>
                <a:lnTo>
                  <a:pt x="8395" y="6959"/>
                </a:lnTo>
                <a:lnTo>
                  <a:pt x="8054" y="7178"/>
                </a:lnTo>
                <a:lnTo>
                  <a:pt x="7859" y="7300"/>
                </a:lnTo>
                <a:lnTo>
                  <a:pt x="7689" y="7446"/>
                </a:lnTo>
                <a:lnTo>
                  <a:pt x="7689" y="7105"/>
                </a:lnTo>
                <a:lnTo>
                  <a:pt x="8273" y="6862"/>
                </a:lnTo>
                <a:lnTo>
                  <a:pt x="8833" y="6594"/>
                </a:lnTo>
                <a:close/>
                <a:moveTo>
                  <a:pt x="8784" y="7154"/>
                </a:moveTo>
                <a:lnTo>
                  <a:pt x="8760" y="7470"/>
                </a:lnTo>
                <a:lnTo>
                  <a:pt x="8687" y="7495"/>
                </a:lnTo>
                <a:lnTo>
                  <a:pt x="8516" y="7568"/>
                </a:lnTo>
                <a:lnTo>
                  <a:pt x="8370" y="7665"/>
                </a:lnTo>
                <a:lnTo>
                  <a:pt x="8103" y="7884"/>
                </a:lnTo>
                <a:lnTo>
                  <a:pt x="7908" y="8030"/>
                </a:lnTo>
                <a:lnTo>
                  <a:pt x="7713" y="8200"/>
                </a:lnTo>
                <a:lnTo>
                  <a:pt x="7689" y="7787"/>
                </a:lnTo>
                <a:lnTo>
                  <a:pt x="7835" y="7714"/>
                </a:lnTo>
                <a:lnTo>
                  <a:pt x="7981" y="7641"/>
                </a:lnTo>
                <a:lnTo>
                  <a:pt x="8249" y="7470"/>
                </a:lnTo>
                <a:lnTo>
                  <a:pt x="8516" y="7300"/>
                </a:lnTo>
                <a:lnTo>
                  <a:pt x="8784" y="7154"/>
                </a:lnTo>
                <a:close/>
                <a:moveTo>
                  <a:pt x="8735" y="7835"/>
                </a:moveTo>
                <a:lnTo>
                  <a:pt x="8711" y="8103"/>
                </a:lnTo>
                <a:lnTo>
                  <a:pt x="8638" y="8127"/>
                </a:lnTo>
                <a:lnTo>
                  <a:pt x="8468" y="8249"/>
                </a:lnTo>
                <a:lnTo>
                  <a:pt x="8322" y="8371"/>
                </a:lnTo>
                <a:lnTo>
                  <a:pt x="8030" y="8662"/>
                </a:lnTo>
                <a:lnTo>
                  <a:pt x="7811" y="8857"/>
                </a:lnTo>
                <a:lnTo>
                  <a:pt x="7738" y="8444"/>
                </a:lnTo>
                <a:lnTo>
                  <a:pt x="7859" y="8395"/>
                </a:lnTo>
                <a:lnTo>
                  <a:pt x="8005" y="8322"/>
                </a:lnTo>
                <a:lnTo>
                  <a:pt x="8249" y="8176"/>
                </a:lnTo>
                <a:lnTo>
                  <a:pt x="8492" y="8006"/>
                </a:lnTo>
                <a:lnTo>
                  <a:pt x="8735" y="7835"/>
                </a:lnTo>
                <a:close/>
                <a:moveTo>
                  <a:pt x="8662" y="8687"/>
                </a:moveTo>
                <a:lnTo>
                  <a:pt x="8589" y="9198"/>
                </a:lnTo>
                <a:lnTo>
                  <a:pt x="8346" y="9125"/>
                </a:lnTo>
                <a:lnTo>
                  <a:pt x="8103" y="9100"/>
                </a:lnTo>
                <a:lnTo>
                  <a:pt x="8273" y="8979"/>
                </a:lnTo>
                <a:lnTo>
                  <a:pt x="8468" y="8833"/>
                </a:lnTo>
                <a:lnTo>
                  <a:pt x="8662" y="8687"/>
                </a:lnTo>
                <a:close/>
                <a:moveTo>
                  <a:pt x="7981" y="4088"/>
                </a:moveTo>
                <a:lnTo>
                  <a:pt x="7713" y="4112"/>
                </a:lnTo>
                <a:lnTo>
                  <a:pt x="7421" y="4137"/>
                </a:lnTo>
                <a:lnTo>
                  <a:pt x="7324" y="4137"/>
                </a:lnTo>
                <a:lnTo>
                  <a:pt x="7300" y="4161"/>
                </a:lnTo>
                <a:lnTo>
                  <a:pt x="7348" y="4210"/>
                </a:lnTo>
                <a:lnTo>
                  <a:pt x="7348" y="4210"/>
                </a:lnTo>
                <a:lnTo>
                  <a:pt x="7275" y="4185"/>
                </a:lnTo>
                <a:lnTo>
                  <a:pt x="7178" y="4185"/>
                </a:lnTo>
                <a:lnTo>
                  <a:pt x="7081" y="4234"/>
                </a:lnTo>
                <a:lnTo>
                  <a:pt x="7056" y="4283"/>
                </a:lnTo>
                <a:lnTo>
                  <a:pt x="7032" y="4331"/>
                </a:lnTo>
                <a:lnTo>
                  <a:pt x="7008" y="4502"/>
                </a:lnTo>
                <a:lnTo>
                  <a:pt x="6983" y="4672"/>
                </a:lnTo>
                <a:lnTo>
                  <a:pt x="6983" y="5037"/>
                </a:lnTo>
                <a:lnTo>
                  <a:pt x="7056" y="5743"/>
                </a:lnTo>
                <a:lnTo>
                  <a:pt x="7105" y="6448"/>
                </a:lnTo>
                <a:lnTo>
                  <a:pt x="7105" y="7154"/>
                </a:lnTo>
                <a:lnTo>
                  <a:pt x="7105" y="7738"/>
                </a:lnTo>
                <a:lnTo>
                  <a:pt x="7129" y="8322"/>
                </a:lnTo>
                <a:lnTo>
                  <a:pt x="7154" y="8638"/>
                </a:lnTo>
                <a:lnTo>
                  <a:pt x="7202" y="8930"/>
                </a:lnTo>
                <a:lnTo>
                  <a:pt x="7275" y="9198"/>
                </a:lnTo>
                <a:lnTo>
                  <a:pt x="7397" y="9465"/>
                </a:lnTo>
                <a:lnTo>
                  <a:pt x="7446" y="9538"/>
                </a:lnTo>
                <a:lnTo>
                  <a:pt x="7519" y="9587"/>
                </a:lnTo>
                <a:lnTo>
                  <a:pt x="7567" y="9636"/>
                </a:lnTo>
                <a:lnTo>
                  <a:pt x="7592" y="9660"/>
                </a:lnTo>
                <a:lnTo>
                  <a:pt x="7713" y="9660"/>
                </a:lnTo>
                <a:lnTo>
                  <a:pt x="7932" y="9563"/>
                </a:lnTo>
                <a:lnTo>
                  <a:pt x="8054" y="9538"/>
                </a:lnTo>
                <a:lnTo>
                  <a:pt x="8176" y="9538"/>
                </a:lnTo>
                <a:lnTo>
                  <a:pt x="8297" y="9587"/>
                </a:lnTo>
                <a:lnTo>
                  <a:pt x="8419" y="9636"/>
                </a:lnTo>
                <a:lnTo>
                  <a:pt x="8541" y="9684"/>
                </a:lnTo>
                <a:lnTo>
                  <a:pt x="8687" y="9709"/>
                </a:lnTo>
                <a:lnTo>
                  <a:pt x="8760" y="9709"/>
                </a:lnTo>
                <a:lnTo>
                  <a:pt x="8833" y="9684"/>
                </a:lnTo>
                <a:lnTo>
                  <a:pt x="8906" y="9636"/>
                </a:lnTo>
                <a:lnTo>
                  <a:pt x="8930" y="9563"/>
                </a:lnTo>
                <a:lnTo>
                  <a:pt x="9027" y="9490"/>
                </a:lnTo>
                <a:lnTo>
                  <a:pt x="9052" y="9441"/>
                </a:lnTo>
                <a:lnTo>
                  <a:pt x="9076" y="9392"/>
                </a:lnTo>
                <a:lnTo>
                  <a:pt x="9198" y="8760"/>
                </a:lnTo>
                <a:lnTo>
                  <a:pt x="9246" y="8127"/>
                </a:lnTo>
                <a:lnTo>
                  <a:pt x="9295" y="7495"/>
                </a:lnTo>
                <a:lnTo>
                  <a:pt x="9319" y="6886"/>
                </a:lnTo>
                <a:lnTo>
                  <a:pt x="9368" y="6278"/>
                </a:lnTo>
                <a:lnTo>
                  <a:pt x="9417" y="5694"/>
                </a:lnTo>
                <a:lnTo>
                  <a:pt x="9490" y="5110"/>
                </a:lnTo>
                <a:lnTo>
                  <a:pt x="9514" y="4526"/>
                </a:lnTo>
                <a:lnTo>
                  <a:pt x="9514" y="4453"/>
                </a:lnTo>
                <a:lnTo>
                  <a:pt x="9490" y="4404"/>
                </a:lnTo>
                <a:lnTo>
                  <a:pt x="9465" y="4356"/>
                </a:lnTo>
                <a:lnTo>
                  <a:pt x="9417" y="4331"/>
                </a:lnTo>
                <a:lnTo>
                  <a:pt x="9319" y="4307"/>
                </a:lnTo>
                <a:lnTo>
                  <a:pt x="9246" y="4210"/>
                </a:lnTo>
                <a:lnTo>
                  <a:pt x="9198" y="4185"/>
                </a:lnTo>
                <a:lnTo>
                  <a:pt x="9149" y="4161"/>
                </a:lnTo>
                <a:lnTo>
                  <a:pt x="8857" y="4112"/>
                </a:lnTo>
                <a:lnTo>
                  <a:pt x="8565" y="4088"/>
                </a:lnTo>
                <a:close/>
                <a:moveTo>
                  <a:pt x="8176" y="10585"/>
                </a:moveTo>
                <a:lnTo>
                  <a:pt x="7932" y="10804"/>
                </a:lnTo>
                <a:lnTo>
                  <a:pt x="7689" y="10974"/>
                </a:lnTo>
                <a:lnTo>
                  <a:pt x="7738" y="10877"/>
                </a:lnTo>
                <a:lnTo>
                  <a:pt x="7786" y="10755"/>
                </a:lnTo>
                <a:lnTo>
                  <a:pt x="7859" y="10658"/>
                </a:lnTo>
                <a:lnTo>
                  <a:pt x="7957" y="10585"/>
                </a:lnTo>
                <a:lnTo>
                  <a:pt x="8030" y="10609"/>
                </a:lnTo>
                <a:lnTo>
                  <a:pt x="8103" y="10585"/>
                </a:lnTo>
                <a:close/>
                <a:moveTo>
                  <a:pt x="8614" y="10682"/>
                </a:moveTo>
                <a:lnTo>
                  <a:pt x="8687" y="10779"/>
                </a:lnTo>
                <a:lnTo>
                  <a:pt x="8760" y="10877"/>
                </a:lnTo>
                <a:lnTo>
                  <a:pt x="8565" y="10998"/>
                </a:lnTo>
                <a:lnTo>
                  <a:pt x="8395" y="11144"/>
                </a:lnTo>
                <a:lnTo>
                  <a:pt x="8078" y="11436"/>
                </a:lnTo>
                <a:lnTo>
                  <a:pt x="7957" y="11582"/>
                </a:lnTo>
                <a:lnTo>
                  <a:pt x="7859" y="11704"/>
                </a:lnTo>
                <a:lnTo>
                  <a:pt x="7786" y="11826"/>
                </a:lnTo>
                <a:lnTo>
                  <a:pt x="7713" y="11728"/>
                </a:lnTo>
                <a:lnTo>
                  <a:pt x="7665" y="11607"/>
                </a:lnTo>
                <a:lnTo>
                  <a:pt x="7640" y="11485"/>
                </a:lnTo>
                <a:lnTo>
                  <a:pt x="7640" y="11363"/>
                </a:lnTo>
                <a:lnTo>
                  <a:pt x="7786" y="11315"/>
                </a:lnTo>
                <a:lnTo>
                  <a:pt x="7908" y="11242"/>
                </a:lnTo>
                <a:lnTo>
                  <a:pt x="8176" y="11071"/>
                </a:lnTo>
                <a:lnTo>
                  <a:pt x="8395" y="10901"/>
                </a:lnTo>
                <a:lnTo>
                  <a:pt x="8614" y="10682"/>
                </a:lnTo>
                <a:close/>
                <a:moveTo>
                  <a:pt x="8857" y="11266"/>
                </a:moveTo>
                <a:lnTo>
                  <a:pt x="8833" y="11412"/>
                </a:lnTo>
                <a:lnTo>
                  <a:pt x="8784" y="11558"/>
                </a:lnTo>
                <a:lnTo>
                  <a:pt x="8711" y="11655"/>
                </a:lnTo>
                <a:lnTo>
                  <a:pt x="8614" y="11753"/>
                </a:lnTo>
                <a:lnTo>
                  <a:pt x="8492" y="11826"/>
                </a:lnTo>
                <a:lnTo>
                  <a:pt x="8370" y="11899"/>
                </a:lnTo>
                <a:lnTo>
                  <a:pt x="8200" y="11923"/>
                </a:lnTo>
                <a:lnTo>
                  <a:pt x="8030" y="11923"/>
                </a:lnTo>
                <a:lnTo>
                  <a:pt x="8176" y="11801"/>
                </a:lnTo>
                <a:lnTo>
                  <a:pt x="8273" y="11728"/>
                </a:lnTo>
                <a:lnTo>
                  <a:pt x="8565" y="11485"/>
                </a:lnTo>
                <a:lnTo>
                  <a:pt x="8857" y="11266"/>
                </a:lnTo>
                <a:close/>
                <a:moveTo>
                  <a:pt x="8176" y="10049"/>
                </a:moveTo>
                <a:lnTo>
                  <a:pt x="8054" y="10074"/>
                </a:lnTo>
                <a:lnTo>
                  <a:pt x="7957" y="10122"/>
                </a:lnTo>
                <a:lnTo>
                  <a:pt x="7811" y="10171"/>
                </a:lnTo>
                <a:lnTo>
                  <a:pt x="7689" y="10220"/>
                </a:lnTo>
                <a:lnTo>
                  <a:pt x="7592" y="10268"/>
                </a:lnTo>
                <a:lnTo>
                  <a:pt x="7519" y="10366"/>
                </a:lnTo>
                <a:lnTo>
                  <a:pt x="7373" y="10536"/>
                </a:lnTo>
                <a:lnTo>
                  <a:pt x="7275" y="10755"/>
                </a:lnTo>
                <a:lnTo>
                  <a:pt x="7202" y="10974"/>
                </a:lnTo>
                <a:lnTo>
                  <a:pt x="7154" y="11242"/>
                </a:lnTo>
                <a:lnTo>
                  <a:pt x="7154" y="11509"/>
                </a:lnTo>
                <a:lnTo>
                  <a:pt x="7202" y="11753"/>
                </a:lnTo>
                <a:lnTo>
                  <a:pt x="7324" y="11972"/>
                </a:lnTo>
                <a:lnTo>
                  <a:pt x="7397" y="12069"/>
                </a:lnTo>
                <a:lnTo>
                  <a:pt x="7470" y="12142"/>
                </a:lnTo>
                <a:lnTo>
                  <a:pt x="7567" y="12215"/>
                </a:lnTo>
                <a:lnTo>
                  <a:pt x="7689" y="12288"/>
                </a:lnTo>
                <a:lnTo>
                  <a:pt x="7786" y="12337"/>
                </a:lnTo>
                <a:lnTo>
                  <a:pt x="7932" y="12385"/>
                </a:lnTo>
                <a:lnTo>
                  <a:pt x="8054" y="12410"/>
                </a:lnTo>
                <a:lnTo>
                  <a:pt x="8346" y="12410"/>
                </a:lnTo>
                <a:lnTo>
                  <a:pt x="8492" y="12385"/>
                </a:lnTo>
                <a:lnTo>
                  <a:pt x="8614" y="12337"/>
                </a:lnTo>
                <a:lnTo>
                  <a:pt x="8711" y="12288"/>
                </a:lnTo>
                <a:lnTo>
                  <a:pt x="8833" y="12215"/>
                </a:lnTo>
                <a:lnTo>
                  <a:pt x="8930" y="12142"/>
                </a:lnTo>
                <a:lnTo>
                  <a:pt x="9076" y="11972"/>
                </a:lnTo>
                <a:lnTo>
                  <a:pt x="9198" y="11753"/>
                </a:lnTo>
                <a:lnTo>
                  <a:pt x="9295" y="11534"/>
                </a:lnTo>
                <a:lnTo>
                  <a:pt x="9319" y="11266"/>
                </a:lnTo>
                <a:lnTo>
                  <a:pt x="9319" y="10998"/>
                </a:lnTo>
                <a:lnTo>
                  <a:pt x="9246" y="10779"/>
                </a:lnTo>
                <a:lnTo>
                  <a:pt x="9149" y="10560"/>
                </a:lnTo>
                <a:lnTo>
                  <a:pt x="9003" y="10366"/>
                </a:lnTo>
                <a:lnTo>
                  <a:pt x="8833" y="10220"/>
                </a:lnTo>
                <a:lnTo>
                  <a:pt x="8735" y="10171"/>
                </a:lnTo>
                <a:lnTo>
                  <a:pt x="8638" y="10122"/>
                </a:lnTo>
                <a:lnTo>
                  <a:pt x="8395" y="10049"/>
                </a:lnTo>
                <a:close/>
                <a:moveTo>
                  <a:pt x="8322" y="535"/>
                </a:moveTo>
                <a:lnTo>
                  <a:pt x="8443" y="560"/>
                </a:lnTo>
                <a:lnTo>
                  <a:pt x="8638" y="657"/>
                </a:lnTo>
                <a:lnTo>
                  <a:pt x="8833" y="803"/>
                </a:lnTo>
                <a:lnTo>
                  <a:pt x="9003" y="973"/>
                </a:lnTo>
                <a:lnTo>
                  <a:pt x="9344" y="1338"/>
                </a:lnTo>
                <a:lnTo>
                  <a:pt x="9757" y="1971"/>
                </a:lnTo>
                <a:lnTo>
                  <a:pt x="10147" y="2652"/>
                </a:lnTo>
                <a:lnTo>
                  <a:pt x="10901" y="4015"/>
                </a:lnTo>
                <a:lnTo>
                  <a:pt x="11655" y="5402"/>
                </a:lnTo>
                <a:lnTo>
                  <a:pt x="12045" y="6083"/>
                </a:lnTo>
                <a:lnTo>
                  <a:pt x="12434" y="6740"/>
                </a:lnTo>
                <a:lnTo>
                  <a:pt x="13164" y="7957"/>
                </a:lnTo>
                <a:lnTo>
                  <a:pt x="13918" y="9173"/>
                </a:lnTo>
                <a:lnTo>
                  <a:pt x="14672" y="10366"/>
                </a:lnTo>
                <a:lnTo>
                  <a:pt x="15427" y="11582"/>
                </a:lnTo>
                <a:lnTo>
                  <a:pt x="15402" y="11655"/>
                </a:lnTo>
                <a:lnTo>
                  <a:pt x="15402" y="11704"/>
                </a:lnTo>
                <a:lnTo>
                  <a:pt x="15427" y="11777"/>
                </a:lnTo>
                <a:lnTo>
                  <a:pt x="15475" y="11826"/>
                </a:lnTo>
                <a:lnTo>
                  <a:pt x="15646" y="11972"/>
                </a:lnTo>
                <a:lnTo>
                  <a:pt x="15792" y="12191"/>
                </a:lnTo>
                <a:lnTo>
                  <a:pt x="15913" y="12434"/>
                </a:lnTo>
                <a:lnTo>
                  <a:pt x="16011" y="12677"/>
                </a:lnTo>
                <a:lnTo>
                  <a:pt x="16059" y="12945"/>
                </a:lnTo>
                <a:lnTo>
                  <a:pt x="16035" y="13067"/>
                </a:lnTo>
                <a:lnTo>
                  <a:pt x="16035" y="13188"/>
                </a:lnTo>
                <a:lnTo>
                  <a:pt x="15986" y="13286"/>
                </a:lnTo>
                <a:lnTo>
                  <a:pt x="15938" y="13407"/>
                </a:lnTo>
                <a:lnTo>
                  <a:pt x="15865" y="13505"/>
                </a:lnTo>
                <a:lnTo>
                  <a:pt x="15792" y="13578"/>
                </a:lnTo>
                <a:lnTo>
                  <a:pt x="15597" y="13699"/>
                </a:lnTo>
                <a:lnTo>
                  <a:pt x="15402" y="13772"/>
                </a:lnTo>
                <a:lnTo>
                  <a:pt x="15159" y="13821"/>
                </a:lnTo>
                <a:lnTo>
                  <a:pt x="14940" y="13845"/>
                </a:lnTo>
                <a:lnTo>
                  <a:pt x="14040" y="13845"/>
                </a:lnTo>
                <a:lnTo>
                  <a:pt x="11023" y="13821"/>
                </a:lnTo>
                <a:lnTo>
                  <a:pt x="9514" y="13797"/>
                </a:lnTo>
                <a:lnTo>
                  <a:pt x="8005" y="13797"/>
                </a:lnTo>
                <a:lnTo>
                  <a:pt x="5159" y="13821"/>
                </a:lnTo>
                <a:lnTo>
                  <a:pt x="3723" y="13870"/>
                </a:lnTo>
                <a:lnTo>
                  <a:pt x="2312" y="13918"/>
                </a:lnTo>
                <a:lnTo>
                  <a:pt x="1630" y="13918"/>
                </a:lnTo>
                <a:lnTo>
                  <a:pt x="1411" y="13894"/>
                </a:lnTo>
                <a:lnTo>
                  <a:pt x="1192" y="13845"/>
                </a:lnTo>
                <a:lnTo>
                  <a:pt x="998" y="13772"/>
                </a:lnTo>
                <a:lnTo>
                  <a:pt x="803" y="13675"/>
                </a:lnTo>
                <a:lnTo>
                  <a:pt x="633" y="13529"/>
                </a:lnTo>
                <a:lnTo>
                  <a:pt x="535" y="13432"/>
                </a:lnTo>
                <a:lnTo>
                  <a:pt x="487" y="13334"/>
                </a:lnTo>
                <a:lnTo>
                  <a:pt x="462" y="13261"/>
                </a:lnTo>
                <a:lnTo>
                  <a:pt x="438" y="13164"/>
                </a:lnTo>
                <a:lnTo>
                  <a:pt x="438" y="12969"/>
                </a:lnTo>
                <a:lnTo>
                  <a:pt x="511" y="12799"/>
                </a:lnTo>
                <a:lnTo>
                  <a:pt x="657" y="12434"/>
                </a:lnTo>
                <a:lnTo>
                  <a:pt x="730" y="12239"/>
                </a:lnTo>
                <a:lnTo>
                  <a:pt x="779" y="12045"/>
                </a:lnTo>
                <a:lnTo>
                  <a:pt x="998" y="11680"/>
                </a:lnTo>
                <a:lnTo>
                  <a:pt x="1217" y="11290"/>
                </a:lnTo>
                <a:lnTo>
                  <a:pt x="1630" y="10512"/>
                </a:lnTo>
                <a:lnTo>
                  <a:pt x="2141" y="9684"/>
                </a:lnTo>
                <a:lnTo>
                  <a:pt x="2652" y="8833"/>
                </a:lnTo>
                <a:lnTo>
                  <a:pt x="3674" y="7081"/>
                </a:lnTo>
                <a:lnTo>
                  <a:pt x="4696" y="5329"/>
                </a:lnTo>
                <a:lnTo>
                  <a:pt x="5207" y="4477"/>
                </a:lnTo>
                <a:lnTo>
                  <a:pt x="5742" y="3650"/>
                </a:lnTo>
                <a:lnTo>
                  <a:pt x="6813" y="2020"/>
                </a:lnTo>
                <a:lnTo>
                  <a:pt x="7251" y="1338"/>
                </a:lnTo>
                <a:lnTo>
                  <a:pt x="7494" y="1022"/>
                </a:lnTo>
                <a:lnTo>
                  <a:pt x="7640" y="876"/>
                </a:lnTo>
                <a:lnTo>
                  <a:pt x="7786" y="730"/>
                </a:lnTo>
                <a:lnTo>
                  <a:pt x="7884" y="633"/>
                </a:lnTo>
                <a:lnTo>
                  <a:pt x="8005" y="584"/>
                </a:lnTo>
                <a:lnTo>
                  <a:pt x="8103" y="535"/>
                </a:lnTo>
                <a:close/>
                <a:moveTo>
                  <a:pt x="8346" y="0"/>
                </a:moveTo>
                <a:lnTo>
                  <a:pt x="8176" y="25"/>
                </a:lnTo>
                <a:lnTo>
                  <a:pt x="8005" y="73"/>
                </a:lnTo>
                <a:lnTo>
                  <a:pt x="7835" y="146"/>
                </a:lnTo>
                <a:lnTo>
                  <a:pt x="7665" y="219"/>
                </a:lnTo>
                <a:lnTo>
                  <a:pt x="7519" y="341"/>
                </a:lnTo>
                <a:lnTo>
                  <a:pt x="7251" y="584"/>
                </a:lnTo>
                <a:lnTo>
                  <a:pt x="7105" y="730"/>
                </a:lnTo>
                <a:lnTo>
                  <a:pt x="6983" y="900"/>
                </a:lnTo>
                <a:lnTo>
                  <a:pt x="6740" y="1265"/>
                </a:lnTo>
                <a:lnTo>
                  <a:pt x="6497" y="1630"/>
                </a:lnTo>
                <a:lnTo>
                  <a:pt x="6278" y="1995"/>
                </a:lnTo>
                <a:lnTo>
                  <a:pt x="5596" y="2969"/>
                </a:lnTo>
                <a:lnTo>
                  <a:pt x="4964" y="3966"/>
                </a:lnTo>
                <a:lnTo>
                  <a:pt x="4331" y="4988"/>
                </a:lnTo>
                <a:lnTo>
                  <a:pt x="3723" y="6035"/>
                </a:lnTo>
                <a:lnTo>
                  <a:pt x="2506" y="8127"/>
                </a:lnTo>
                <a:lnTo>
                  <a:pt x="1363" y="10147"/>
                </a:lnTo>
                <a:lnTo>
                  <a:pt x="900" y="10925"/>
                </a:lnTo>
                <a:lnTo>
                  <a:pt x="706" y="11339"/>
                </a:lnTo>
                <a:lnTo>
                  <a:pt x="535" y="11753"/>
                </a:lnTo>
                <a:lnTo>
                  <a:pt x="487" y="11801"/>
                </a:lnTo>
                <a:lnTo>
                  <a:pt x="462" y="11850"/>
                </a:lnTo>
                <a:lnTo>
                  <a:pt x="389" y="12069"/>
                </a:lnTo>
                <a:lnTo>
                  <a:pt x="268" y="12288"/>
                </a:lnTo>
                <a:lnTo>
                  <a:pt x="170" y="12507"/>
                </a:lnTo>
                <a:lnTo>
                  <a:pt x="49" y="12726"/>
                </a:lnTo>
                <a:lnTo>
                  <a:pt x="24" y="12823"/>
                </a:lnTo>
                <a:lnTo>
                  <a:pt x="0" y="12945"/>
                </a:lnTo>
                <a:lnTo>
                  <a:pt x="0" y="13067"/>
                </a:lnTo>
                <a:lnTo>
                  <a:pt x="0" y="13188"/>
                </a:lnTo>
                <a:lnTo>
                  <a:pt x="73" y="13407"/>
                </a:lnTo>
                <a:lnTo>
                  <a:pt x="146" y="13651"/>
                </a:lnTo>
                <a:lnTo>
                  <a:pt x="292" y="13845"/>
                </a:lnTo>
                <a:lnTo>
                  <a:pt x="438" y="13991"/>
                </a:lnTo>
                <a:lnTo>
                  <a:pt x="633" y="14113"/>
                </a:lnTo>
                <a:lnTo>
                  <a:pt x="852" y="14210"/>
                </a:lnTo>
                <a:lnTo>
                  <a:pt x="1095" y="14283"/>
                </a:lnTo>
                <a:lnTo>
                  <a:pt x="1314" y="14332"/>
                </a:lnTo>
                <a:lnTo>
                  <a:pt x="1776" y="14381"/>
                </a:lnTo>
                <a:lnTo>
                  <a:pt x="2141" y="14405"/>
                </a:lnTo>
                <a:lnTo>
                  <a:pt x="3309" y="14405"/>
                </a:lnTo>
                <a:lnTo>
                  <a:pt x="4064" y="14356"/>
                </a:lnTo>
                <a:lnTo>
                  <a:pt x="4842" y="14332"/>
                </a:lnTo>
                <a:lnTo>
                  <a:pt x="6691" y="14308"/>
                </a:lnTo>
                <a:lnTo>
                  <a:pt x="8565" y="14283"/>
                </a:lnTo>
                <a:lnTo>
                  <a:pt x="10439" y="14283"/>
                </a:lnTo>
                <a:lnTo>
                  <a:pt x="12337" y="14308"/>
                </a:lnTo>
                <a:lnTo>
                  <a:pt x="13748" y="14356"/>
                </a:lnTo>
                <a:lnTo>
                  <a:pt x="14478" y="14356"/>
                </a:lnTo>
                <a:lnTo>
                  <a:pt x="14818" y="14332"/>
                </a:lnTo>
                <a:lnTo>
                  <a:pt x="15159" y="14308"/>
                </a:lnTo>
                <a:lnTo>
                  <a:pt x="15402" y="14259"/>
                </a:lnTo>
                <a:lnTo>
                  <a:pt x="15621" y="14210"/>
                </a:lnTo>
                <a:lnTo>
                  <a:pt x="15840" y="14113"/>
                </a:lnTo>
                <a:lnTo>
                  <a:pt x="16059" y="13991"/>
                </a:lnTo>
                <a:lnTo>
                  <a:pt x="16230" y="13845"/>
                </a:lnTo>
                <a:lnTo>
                  <a:pt x="16400" y="13675"/>
                </a:lnTo>
                <a:lnTo>
                  <a:pt x="16497" y="13480"/>
                </a:lnTo>
                <a:lnTo>
                  <a:pt x="16522" y="13359"/>
                </a:lnTo>
                <a:lnTo>
                  <a:pt x="16546" y="13237"/>
                </a:lnTo>
                <a:lnTo>
                  <a:pt x="16570" y="13042"/>
                </a:lnTo>
                <a:lnTo>
                  <a:pt x="16546" y="12848"/>
                </a:lnTo>
                <a:lnTo>
                  <a:pt x="16522" y="12653"/>
                </a:lnTo>
                <a:lnTo>
                  <a:pt x="16473" y="12458"/>
                </a:lnTo>
                <a:lnTo>
                  <a:pt x="16400" y="12264"/>
                </a:lnTo>
                <a:lnTo>
                  <a:pt x="16303" y="12069"/>
                </a:lnTo>
                <a:lnTo>
                  <a:pt x="16205" y="11899"/>
                </a:lnTo>
                <a:lnTo>
                  <a:pt x="16084" y="11728"/>
                </a:lnTo>
                <a:lnTo>
                  <a:pt x="15281" y="10414"/>
                </a:lnTo>
                <a:lnTo>
                  <a:pt x="14478" y="9100"/>
                </a:lnTo>
                <a:lnTo>
                  <a:pt x="12848" y="6497"/>
                </a:lnTo>
                <a:lnTo>
                  <a:pt x="12458" y="5840"/>
                </a:lnTo>
                <a:lnTo>
                  <a:pt x="12069" y="5159"/>
                </a:lnTo>
                <a:lnTo>
                  <a:pt x="11315" y="3747"/>
                </a:lnTo>
                <a:lnTo>
                  <a:pt x="10536" y="2336"/>
                </a:lnTo>
                <a:lnTo>
                  <a:pt x="10147" y="1655"/>
                </a:lnTo>
                <a:lnTo>
                  <a:pt x="9757" y="998"/>
                </a:lnTo>
                <a:lnTo>
                  <a:pt x="9709" y="925"/>
                </a:lnTo>
                <a:lnTo>
                  <a:pt x="9636" y="876"/>
                </a:lnTo>
                <a:lnTo>
                  <a:pt x="9417" y="608"/>
                </a:lnTo>
                <a:lnTo>
                  <a:pt x="9149" y="341"/>
                </a:lnTo>
                <a:lnTo>
                  <a:pt x="9003" y="219"/>
                </a:lnTo>
                <a:lnTo>
                  <a:pt x="8857" y="98"/>
                </a:lnTo>
                <a:lnTo>
                  <a:pt x="8687" y="25"/>
                </a:lnTo>
                <a:lnTo>
                  <a:pt x="854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6D9EEB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073" name="Shape 1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4" name="Google Shape;1074;p36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Announcements</a:t>
            </a:r>
            <a:endParaRPr sz="2400"/>
          </a:p>
        </p:txBody>
      </p:sp>
      <p:sp>
        <p:nvSpPr>
          <p:cNvPr id="1075" name="Google Shape;1075;p36"/>
          <p:cNvSpPr txBox="1"/>
          <p:nvPr>
            <p:ph idx="1" type="body"/>
          </p:nvPr>
        </p:nvSpPr>
        <p:spPr>
          <a:xfrm>
            <a:off x="470050" y="1139550"/>
            <a:ext cx="68898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1000" lvl="0" marL="457200" marR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rgbClr val="000000"/>
              </a:buClr>
              <a:buSzPts val="2400"/>
              <a:buFont typeface="Arial"/>
              <a:buChar char="●"/>
            </a:pPr>
            <a:r>
              <a:rPr lang="en" sz="2400">
                <a:solidFill>
                  <a:srgbClr val="000000"/>
                </a:solidFill>
              </a:rPr>
              <a:t>Scheduling</a:t>
            </a:r>
            <a:endParaRPr sz="2400">
              <a:solidFill>
                <a:srgbClr val="000000"/>
              </a:solidFill>
            </a:endParaRPr>
          </a:p>
          <a:p>
            <a:pPr indent="-381000" lvl="1" marL="9144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Char char="○"/>
            </a:pPr>
            <a:r>
              <a:rPr lang="en" sz="2400">
                <a:solidFill>
                  <a:srgbClr val="000000"/>
                </a:solidFill>
              </a:rPr>
              <a:t>If you don’t get this lab checked off, you can get it checked off during the Touch Labs’ buffer week</a:t>
            </a:r>
            <a:endParaRPr sz="2400">
              <a:solidFill>
                <a:srgbClr val="000000"/>
              </a:solidFill>
            </a:endParaRPr>
          </a:p>
          <a:p>
            <a:pPr indent="-3810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400"/>
              <a:buChar char="●"/>
            </a:pPr>
            <a:r>
              <a:rPr lang="en" sz="2400">
                <a:solidFill>
                  <a:srgbClr val="000000"/>
                </a:solidFill>
              </a:rPr>
              <a:t>Everyone - log off and restart</a:t>
            </a:r>
            <a:endParaRPr sz="2400">
              <a:solidFill>
                <a:srgbClr val="000000"/>
              </a:solidFill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2400">
              <a:solidFill>
                <a:srgbClr val="000000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t/>
            </a:r>
            <a:endParaRPr sz="2400">
              <a:solidFill>
                <a:srgbClr val="434343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237" name="Shape 1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8" name="Google Shape;1238;p54"/>
          <p:cNvSpPr txBox="1"/>
          <p:nvPr>
            <p:ph type="title"/>
          </p:nvPr>
        </p:nvSpPr>
        <p:spPr>
          <a:xfrm>
            <a:off x="755400" y="0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/>
              <a:t>Debugging</a:t>
            </a:r>
            <a:endParaRPr sz="3600"/>
          </a:p>
        </p:txBody>
      </p:sp>
      <p:sp>
        <p:nvSpPr>
          <p:cNvPr id="1239" name="Google Shape;1239;p54"/>
          <p:cNvSpPr txBox="1"/>
          <p:nvPr>
            <p:ph idx="1" type="body"/>
          </p:nvPr>
        </p:nvSpPr>
        <p:spPr>
          <a:xfrm>
            <a:off x="755400" y="923375"/>
            <a:ext cx="67875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55600" lvl="0" marL="457200" rtl="0" algn="l">
              <a:spcBef>
                <a:spcPts val="600"/>
              </a:spcBef>
              <a:spcAft>
                <a:spcPts val="0"/>
              </a:spcAft>
              <a:buSzPts val="2000"/>
              <a:buAutoNum type="arabicPeriod"/>
            </a:pPr>
            <a:r>
              <a:rPr lang="en" sz="2000"/>
              <a:t>Make sure wires/resistors/light sensor not loose</a:t>
            </a:r>
            <a:endParaRPr sz="20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 sz="2000"/>
              <a:t>Light sensor orientation: short leg goes into +</a:t>
            </a:r>
            <a:endParaRPr sz="20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 sz="2000"/>
              <a:t>Check COM Port</a:t>
            </a:r>
            <a:endParaRPr sz="20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 sz="2000"/>
              <a:t>Reupload code to launchpad after making any change in circuit</a:t>
            </a:r>
            <a:endParaRPr sz="20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 sz="2000"/>
              <a:t>Check Baud Rate in Serial Monitor (115200)</a:t>
            </a:r>
            <a:endParaRPr sz="20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 sz="2000"/>
              <a:t>Projector might randomly restart in the middle of the lab. Make sure brightness 0 contrast 100.</a:t>
            </a:r>
            <a:endParaRPr sz="20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 sz="2000"/>
              <a:t>Cover Box with jacket to make sure no outside light leaks in</a:t>
            </a:r>
            <a:endParaRPr sz="2000"/>
          </a:p>
          <a:p>
            <a:pPr indent="-355600" lvl="0" marL="457200" rtl="0" algn="l">
              <a:spcBef>
                <a:spcPts val="0"/>
              </a:spcBef>
              <a:spcAft>
                <a:spcPts val="0"/>
              </a:spcAft>
              <a:buSzPts val="2000"/>
              <a:buAutoNum type="arabicPeriod"/>
            </a:pPr>
            <a:r>
              <a:rPr lang="en" sz="2000"/>
              <a:t>If you see a very bright corner in the image, move the light sensor away from the projector</a:t>
            </a:r>
            <a:endParaRPr sz="20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079" name="Shape 10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0" name="Google Shape;1080;p37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Last time: </a:t>
            </a:r>
            <a:r>
              <a:rPr lang="en" sz="2400"/>
              <a:t>Single-Pixel Scanning</a:t>
            </a:r>
            <a:endParaRPr sz="2400"/>
          </a:p>
        </p:txBody>
      </p:sp>
      <p:sp>
        <p:nvSpPr>
          <p:cNvPr id="1081" name="Google Shape;1081;p37"/>
          <p:cNvSpPr txBox="1"/>
          <p:nvPr>
            <p:ph idx="1" type="body"/>
          </p:nvPr>
        </p:nvSpPr>
        <p:spPr>
          <a:xfrm>
            <a:off x="747925" y="2927775"/>
            <a:ext cx="6811800" cy="181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42900" lvl="0" marL="4572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Setup a masking matrix where each row is a mask</a:t>
            </a:r>
            <a:endParaRPr sz="1800"/>
          </a:p>
          <a:p>
            <a:pPr indent="-34290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lang="en" sz="1800"/>
              <a:t>Measured each pixel individually once</a:t>
            </a:r>
            <a:endParaRPr b="1" sz="1800"/>
          </a:p>
        </p:txBody>
      </p:sp>
      <p:pic>
        <p:nvPicPr>
          <p:cNvPr descr="ca.PNG" id="1082" name="Google Shape;1082;p3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64200" y="1327738"/>
            <a:ext cx="7453900" cy="1524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086" name="Shape 10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7" name="Google Shape;1087;p38"/>
          <p:cNvSpPr txBox="1"/>
          <p:nvPr>
            <p:ph type="title"/>
          </p:nvPr>
        </p:nvSpPr>
        <p:spPr>
          <a:xfrm>
            <a:off x="755400" y="0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Last Week:</a:t>
            </a:r>
            <a:r>
              <a:rPr lang="en"/>
              <a:t> SPS is Matrix-Vector Multiplication</a:t>
            </a:r>
            <a:endParaRPr/>
          </a:p>
        </p:txBody>
      </p:sp>
      <p:graphicFrame>
        <p:nvGraphicFramePr>
          <p:cNvPr id="1088" name="Google Shape;1088;p38"/>
          <p:cNvGraphicFramePr/>
          <p:nvPr/>
        </p:nvGraphicFramePr>
        <p:xfrm>
          <a:off x="1336950" y="141892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340300"/>
                <a:gridCol w="340300"/>
                <a:gridCol w="340300"/>
                <a:gridCol w="340300"/>
                <a:gridCol w="340300"/>
                <a:gridCol w="340300"/>
                <a:gridCol w="340300"/>
                <a:gridCol w="340300"/>
                <a:gridCol w="340300"/>
              </a:tblGrid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1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00"/>
                    </a:solidFill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0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24275">
                <a:tc gridSpan="9">
                  <a:txBody>
                    <a:bodyPr>
                      <a:noAutofit/>
                    </a:bodyPr>
                    <a:lstStyle/>
                    <a:p>
                      <a:pPr indent="0" lvl="0" marL="0" rtl="0" algn="ctr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/>
                        <a:t>...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hMerge="1"/>
                <a:tc hMerge="1"/>
                <a:tc hMerge="1"/>
                <a:tc hMerge="1"/>
                <a:tc hMerge="1"/>
                <a:tc hMerge="1"/>
                <a:tc hMerge="1"/>
              </a:tr>
            </a:tbl>
          </a:graphicData>
        </a:graphic>
      </p:graphicFrame>
      <p:graphicFrame>
        <p:nvGraphicFramePr>
          <p:cNvPr id="1089" name="Google Shape;1089;p38"/>
          <p:cNvGraphicFramePr/>
          <p:nvPr/>
        </p:nvGraphicFramePr>
        <p:xfrm>
          <a:off x="4684700" y="139837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382850"/>
              </a:tblGrid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i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1</a:t>
                      </a:r>
                      <a:endParaRPr b="1" baseline="-25000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i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2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i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3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i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n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090" name="Google Shape;1090;p38"/>
          <p:cNvSpPr txBox="1"/>
          <p:nvPr/>
        </p:nvSpPr>
        <p:spPr>
          <a:xfrm>
            <a:off x="2017550" y="4268900"/>
            <a:ext cx="2184600" cy="396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Masking Matrix H</a:t>
            </a:r>
            <a:endParaRPr/>
          </a:p>
        </p:txBody>
      </p:sp>
      <p:sp>
        <p:nvSpPr>
          <p:cNvPr id="1091" name="Google Shape;1091;p38"/>
          <p:cNvSpPr txBox="1"/>
          <p:nvPr/>
        </p:nvSpPr>
        <p:spPr>
          <a:xfrm>
            <a:off x="4431631" y="4180540"/>
            <a:ext cx="1189500" cy="78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Unknown, vectorized image, </a:t>
            </a:r>
            <a:endParaRPr/>
          </a:p>
        </p:txBody>
      </p:sp>
      <p:sp>
        <p:nvSpPr>
          <p:cNvPr id="1092" name="Google Shape;1092;p38"/>
          <p:cNvSpPr txBox="1"/>
          <p:nvPr/>
        </p:nvSpPr>
        <p:spPr>
          <a:xfrm>
            <a:off x="5352600" y="2424675"/>
            <a:ext cx="507600" cy="848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/>
              <a:t>=</a:t>
            </a:r>
            <a:endParaRPr sz="3000"/>
          </a:p>
        </p:txBody>
      </p:sp>
      <p:graphicFrame>
        <p:nvGraphicFramePr>
          <p:cNvPr id="1093" name="Google Shape;1093;p38"/>
          <p:cNvGraphicFramePr/>
          <p:nvPr/>
        </p:nvGraphicFramePr>
        <p:xfrm>
          <a:off x="6047475" y="1431800"/>
          <a:ext cx="3000000" cy="3000000"/>
        </p:xfrm>
        <a:graphic>
          <a:graphicData uri="http://schemas.openxmlformats.org/drawingml/2006/table">
            <a:tbl>
              <a:tblPr>
                <a:noFill/>
                <a:tableStyleId>{6A54DC88-F194-4F61-BD43-37ED5775CCA3}</a:tableStyleId>
              </a:tblPr>
              <a:tblGrid>
                <a:gridCol w="382850"/>
              </a:tblGrid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s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1</a:t>
                      </a:r>
                      <a:endParaRPr b="1" baseline="-25000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s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2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s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3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83150">
                <a:tc>
                  <a:txBody>
                    <a:bodyPr>
                      <a:noAutofit/>
                    </a:bodyPr>
                    <a:lstStyle/>
                    <a:p>
                      <a:pPr indent="0" lvl="0" marL="0" rtl="0" algn="l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b="1" lang="en" sz="1000">
                          <a:solidFill>
                            <a:schemeClr val="dk1"/>
                          </a:solidFill>
                        </a:rPr>
                        <a:t>s</a:t>
                      </a:r>
                      <a:r>
                        <a:rPr b="1" baseline="-25000" lang="en" sz="1000">
                          <a:solidFill>
                            <a:schemeClr val="dk1"/>
                          </a:solidFill>
                        </a:rPr>
                        <a:t>n</a:t>
                      </a:r>
                      <a:endParaRPr b="1" sz="1000"/>
                    </a:p>
                  </a:txBody>
                  <a:tcPr marT="91425" marB="91425" marR="91425" marL="91425">
                    <a:lnL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28575">
                      <a:solidFill>
                        <a:srgbClr val="000000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sp>
        <p:nvSpPr>
          <p:cNvPr id="1094" name="Google Shape;1094;p38"/>
          <p:cNvSpPr txBox="1"/>
          <p:nvPr/>
        </p:nvSpPr>
        <p:spPr>
          <a:xfrm>
            <a:off x="5675150" y="4192700"/>
            <a:ext cx="1189500" cy="783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Recorded Sensor readings, </a:t>
            </a:r>
            <a:endParaRPr/>
          </a:p>
        </p:txBody>
      </p:sp>
      <p:pic>
        <p:nvPicPr>
          <p:cNvPr id="1095" name="Google Shape;1095;p38"/>
          <p:cNvPicPr preferRelativeResize="0"/>
          <p:nvPr/>
        </p:nvPicPr>
        <p:blipFill rotWithShape="1">
          <a:blip r:embed="rId3">
            <a:alphaModFix/>
          </a:blip>
          <a:srcRect b="24389" l="31401" r="46395" t="23804"/>
          <a:stretch/>
        </p:blipFill>
        <p:spPr>
          <a:xfrm>
            <a:off x="5111068" y="4674125"/>
            <a:ext cx="145925" cy="3404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096" name="Google Shape;1096;p3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507325" y="4648200"/>
            <a:ext cx="257175" cy="2857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00" name="Shape 1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1" name="Google Shape;1101;p39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Last week: Single-Pixel Scanning</a:t>
            </a:r>
            <a:endParaRPr sz="2400"/>
          </a:p>
        </p:txBody>
      </p:sp>
      <p:pic>
        <p:nvPicPr>
          <p:cNvPr descr="ca.PNG" id="1102" name="Google Shape;1102;p39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664200" y="1327738"/>
            <a:ext cx="7453900" cy="1524400"/>
          </a:xfrm>
          <a:prstGeom prst="rect">
            <a:avLst/>
          </a:prstGeom>
          <a:noFill/>
          <a:ln>
            <a:noFill/>
          </a:ln>
        </p:spPr>
      </p:pic>
      <p:sp>
        <p:nvSpPr>
          <p:cNvPr id="1103" name="Google Shape;1103;p39"/>
          <p:cNvSpPr txBox="1"/>
          <p:nvPr>
            <p:ph idx="1" type="body"/>
          </p:nvPr>
        </p:nvSpPr>
        <p:spPr>
          <a:xfrm>
            <a:off x="747925" y="2927775"/>
            <a:ext cx="6811800" cy="1816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42900" lvl="0" marL="4572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Setup a masking matrix where each row is a mask</a:t>
            </a:r>
            <a:endParaRPr sz="1800"/>
          </a:p>
          <a:p>
            <a:pPr indent="-34290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lang="en" sz="1800"/>
              <a:t>Measured each pixel individually once</a:t>
            </a:r>
            <a:endParaRPr sz="1800"/>
          </a:p>
          <a:p>
            <a:pPr indent="-3429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b="1" lang="en" sz="1800"/>
              <a:t>How can we reconstruct our scanned image?</a:t>
            </a:r>
            <a:endParaRPr b="1" sz="1800"/>
          </a:p>
          <a:p>
            <a:pPr indent="-342900" lvl="0" marL="4572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b="1" lang="en" sz="1800"/>
              <a:t>What are the requirements of our masking matrix H?</a:t>
            </a:r>
            <a:endParaRPr b="1" sz="1800"/>
          </a:p>
        </p:txBody>
      </p:sp>
      <p:pic>
        <p:nvPicPr>
          <p:cNvPr id="1104" name="Google Shape;1104;p3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255025" y="3003150"/>
            <a:ext cx="1676400" cy="10668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08" name="Shape 1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9" name="Google Shape;1109;p40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Some questions from last time</a:t>
            </a:r>
            <a:endParaRPr sz="2400"/>
          </a:p>
        </p:txBody>
      </p:sp>
      <p:sp>
        <p:nvSpPr>
          <p:cNvPr id="1110" name="Google Shape;1110;p40"/>
          <p:cNvSpPr txBox="1"/>
          <p:nvPr>
            <p:ph idx="1" type="body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7350" lvl="0" marL="457200" rtl="0" algn="l">
              <a:spcBef>
                <a:spcPts val="600"/>
              </a:spcBef>
              <a:spcAft>
                <a:spcPts val="0"/>
              </a:spcAft>
              <a:buSzPts val="2500"/>
              <a:buChar char="●"/>
            </a:pPr>
            <a:r>
              <a:rPr lang="en"/>
              <a:t>Are all invertible matrices equally good as scanning matrices?</a:t>
            </a:r>
            <a:endParaRPr/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Char char="●"/>
            </a:pPr>
            <a:r>
              <a:rPr lang="en"/>
              <a:t>What happens if we mess up a single scan?</a:t>
            </a:r>
            <a:endParaRPr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14" name="Shape 1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" name="Google Shape;1115;p41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Today: Multi-Pixel Scanning</a:t>
            </a:r>
            <a:endParaRPr sz="2400"/>
          </a:p>
        </p:txBody>
      </p:sp>
      <p:sp>
        <p:nvSpPr>
          <p:cNvPr id="1116" name="Google Shape;1116;p41"/>
          <p:cNvSpPr txBox="1"/>
          <p:nvPr>
            <p:ph idx="1" type="body"/>
          </p:nvPr>
        </p:nvSpPr>
        <p:spPr>
          <a:xfrm>
            <a:off x="747925" y="3031200"/>
            <a:ext cx="6777000" cy="2112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42900" lvl="0" marL="457200" rtl="0" algn="l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1800"/>
              <a:buChar char="●"/>
            </a:pPr>
            <a:r>
              <a:rPr b="1" lang="en" sz="1800"/>
              <a:t>Can we measure multiple pixels at a time?</a:t>
            </a:r>
            <a:endParaRPr b="1" sz="1800"/>
          </a:p>
          <a:p>
            <a:pPr indent="-34290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lang="en" sz="1800"/>
              <a:t>Measurements are now linear combinations of pixels</a:t>
            </a:r>
            <a:endParaRPr sz="1800"/>
          </a:p>
          <a:p>
            <a:pPr indent="-34290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800"/>
              <a:buChar char="●"/>
            </a:pPr>
            <a:r>
              <a:rPr b="1" lang="en" sz="1800"/>
              <a:t>How can we reconstruct our scanned image? Why?</a:t>
            </a:r>
            <a:endParaRPr b="1" sz="1800"/>
          </a:p>
          <a:p>
            <a:pPr indent="-342900" lvl="1" marL="91440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lang="en" sz="1800"/>
              <a:t>But there are still other things to be concerned about</a:t>
            </a:r>
            <a:endParaRPr sz="1800"/>
          </a:p>
        </p:txBody>
      </p:sp>
      <p:pic>
        <p:nvPicPr>
          <p:cNvPr descr="Capture.PNG" id="1117" name="Google Shape;1117;p4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089625" y="1082425"/>
            <a:ext cx="5709600" cy="185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2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Google Shape;1122;p42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Why do we care?</a:t>
            </a:r>
            <a:endParaRPr sz="2400"/>
          </a:p>
        </p:txBody>
      </p:sp>
      <p:sp>
        <p:nvSpPr>
          <p:cNvPr id="1123" name="Google Shape;1123;p42"/>
          <p:cNvSpPr txBox="1"/>
          <p:nvPr>
            <p:ph idx="1" type="body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87350" lvl="0" marL="457200" rtl="0" algn="l">
              <a:spcBef>
                <a:spcPts val="600"/>
              </a:spcBef>
              <a:spcAft>
                <a:spcPts val="0"/>
              </a:spcAft>
              <a:buSzPts val="2500"/>
              <a:buChar char="●"/>
            </a:pPr>
            <a:r>
              <a:rPr lang="en"/>
              <a:t>We want to improve the quality of our images</a:t>
            </a:r>
            <a:endParaRPr/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Char char="●"/>
            </a:pPr>
            <a:r>
              <a:rPr lang="en"/>
              <a:t>Fountain codes homework</a:t>
            </a:r>
            <a:endParaRPr/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SzPts val="2000"/>
              <a:buChar char="○"/>
            </a:pPr>
            <a:r>
              <a:rPr lang="en"/>
              <a:t>The idea was good enough to get Qualcomm to buy the inventors’ company</a:t>
            </a:r>
            <a:endParaRPr/>
          </a:p>
          <a:p>
            <a:pPr indent="-387350" lvl="0" marL="457200" rtl="0" algn="l">
              <a:spcBef>
                <a:spcPts val="0"/>
              </a:spcBef>
              <a:spcAft>
                <a:spcPts val="0"/>
              </a:spcAft>
              <a:buSzPts val="2500"/>
              <a:buChar char="●"/>
            </a:pPr>
            <a:r>
              <a:rPr lang="en"/>
              <a:t>Redundancy is always good</a:t>
            </a:r>
            <a:endParaRPr/>
          </a:p>
          <a:p>
            <a:pPr indent="-355600" lvl="1" marL="914400" rtl="0" algn="l">
              <a:spcBef>
                <a:spcPts val="0"/>
              </a:spcBef>
              <a:spcAft>
                <a:spcPts val="0"/>
              </a:spcAft>
              <a:buSzPts val="2000"/>
              <a:buChar char="○"/>
            </a:pPr>
            <a:r>
              <a:rPr lang="en"/>
              <a:t>Averaging measurements is better than just keeping bad values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>
  <p:cSld>
    <p:spTree>
      <p:nvGrpSpPr>
        <p:cNvPr id="1127" name="Shape 1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Google Shape;1128;p43"/>
          <p:cNvSpPr txBox="1"/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How do we do it?</a:t>
            </a:r>
            <a:endParaRPr sz="2400"/>
          </a:p>
        </p:txBody>
      </p:sp>
      <p:sp>
        <p:nvSpPr>
          <p:cNvPr id="1129" name="Google Shape;1129;p43"/>
          <p:cNvSpPr txBox="1"/>
          <p:nvPr>
            <p:ph idx="1" type="body"/>
          </p:nvPr>
        </p:nvSpPr>
        <p:spPr>
          <a:xfrm>
            <a:off x="747925" y="1244112"/>
            <a:ext cx="6140400" cy="361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-342900" lvl="0" marL="457200" rtl="0" algn="l">
              <a:spcBef>
                <a:spcPts val="60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We need to change our masks to improve our SNR (signal to noise ratio)</a:t>
            </a:r>
            <a:endParaRPr sz="1800"/>
          </a:p>
          <a:p>
            <a:pPr indent="-342900" lvl="1" marL="914400" rtl="0" algn="l"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lang="en" sz="1800"/>
              <a:t>Take smarter measurements</a:t>
            </a:r>
            <a:endParaRPr sz="1800"/>
          </a:p>
          <a:p>
            <a:pPr indent="-342900" lvl="1" marL="914400" rtl="0" algn="l"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lang="en" sz="1800"/>
              <a:t>Measure linear combinations of pixels instead of a single pixel</a:t>
            </a:r>
            <a:endParaRPr sz="1800"/>
          </a:p>
          <a:p>
            <a:pPr indent="-342900" lvl="1" marL="914400" rtl="0" algn="l"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lang="en" sz="1800"/>
              <a:t>Redundancy is key to getting good results</a:t>
            </a:r>
            <a:endParaRPr sz="1800"/>
          </a:p>
          <a:p>
            <a:pPr indent="-342900" lvl="0" marL="457200" rtl="0" algn="l">
              <a:spcBef>
                <a:spcPts val="0"/>
              </a:spcBef>
              <a:spcAft>
                <a:spcPts val="0"/>
              </a:spcAft>
              <a:buSzPts val="1800"/>
              <a:buChar char="●"/>
            </a:pPr>
            <a:r>
              <a:rPr lang="en" sz="1800"/>
              <a:t>Problems?</a:t>
            </a:r>
            <a:endParaRPr sz="1800"/>
          </a:p>
          <a:p>
            <a:pPr indent="-342900" lvl="1" marL="914400" rtl="0" algn="l"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lang="en" sz="1800"/>
              <a:t>Our measurements are noisy</a:t>
            </a:r>
            <a:endParaRPr sz="1800"/>
          </a:p>
          <a:p>
            <a:pPr indent="-342900" lvl="2" marL="1371600" rtl="0" algn="l">
              <a:spcBef>
                <a:spcPts val="0"/>
              </a:spcBef>
              <a:spcAft>
                <a:spcPts val="0"/>
              </a:spcAft>
              <a:buSzPts val="1800"/>
              <a:buChar char="■"/>
            </a:pPr>
            <a:r>
              <a:rPr lang="en" sz="1800"/>
              <a:t>What is noise?</a:t>
            </a:r>
            <a:endParaRPr sz="1800"/>
          </a:p>
          <a:p>
            <a:pPr indent="-342900" lvl="1" marL="914400" rtl="0" algn="l">
              <a:spcBef>
                <a:spcPts val="0"/>
              </a:spcBef>
              <a:spcAft>
                <a:spcPts val="0"/>
              </a:spcAft>
              <a:buSzPts val="1800"/>
              <a:buChar char="○"/>
            </a:pPr>
            <a:r>
              <a:rPr lang="en" sz="1800"/>
              <a:t>Noise can be amplified through inverting a matrix</a:t>
            </a:r>
            <a:endParaRPr sz="1800"/>
          </a:p>
          <a:p>
            <a:pPr indent="-342900" lvl="2" marL="1371600" rtl="0" algn="l">
              <a:spcBef>
                <a:spcPts val="0"/>
              </a:spcBef>
              <a:spcAft>
                <a:spcPts val="0"/>
              </a:spcAft>
              <a:buSzPts val="1800"/>
              <a:buChar char="■"/>
            </a:pPr>
            <a:r>
              <a:rPr lang="en" sz="1800"/>
              <a:t>How?</a:t>
            </a:r>
            <a:endParaRPr sz="1800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Friar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3A81BA"/>
      </a:accent1>
      <a:accent2>
        <a:srgbClr val="D89F39"/>
      </a:accent2>
      <a:accent3>
        <a:srgbClr val="8BAB42"/>
      </a:accent3>
      <a:accent4>
        <a:srgbClr val="57A7B5"/>
      </a:accent4>
      <a:accent5>
        <a:srgbClr val="8B81D2"/>
      </a:accent5>
      <a:accent6>
        <a:srgbClr val="963334"/>
      </a:accent6>
      <a:hlink>
        <a:srgbClr val="1155CC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4.xml><?xml version="1.0" encoding="utf-8"?>
<a:theme xmlns:a="http://schemas.openxmlformats.org/drawingml/2006/main" xmlns:r="http://schemas.openxmlformats.org/officeDocument/2006/relationships" name="Friar template">
  <a:themeElements>
    <a:clrScheme name="Custom 347">
      <a:dk1>
        <a:srgbClr val="000000"/>
      </a:dk1>
      <a:lt1>
        <a:srgbClr val="FFFFFF"/>
      </a:lt1>
      <a:dk2>
        <a:srgbClr val="666666"/>
      </a:dk2>
      <a:lt2>
        <a:srgbClr val="CCCCCC"/>
      </a:lt2>
      <a:accent1>
        <a:srgbClr val="3A81BA"/>
      </a:accent1>
      <a:accent2>
        <a:srgbClr val="D89F39"/>
      </a:accent2>
      <a:accent3>
        <a:srgbClr val="8BAB42"/>
      </a:accent3>
      <a:accent4>
        <a:srgbClr val="57A7B5"/>
      </a:accent4>
      <a:accent5>
        <a:srgbClr val="8B81D2"/>
      </a:accent5>
      <a:accent6>
        <a:srgbClr val="963334"/>
      </a:accent6>
      <a:hlink>
        <a:srgbClr val="1155CC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